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
  </p:notesMasterIdLst>
  <p:sldIdLst>
    <p:sldId id="256" r:id="rId3"/>
    <p:sldId id="263" r:id="rId4"/>
    <p:sldId id="264" r:id="rId5"/>
    <p:sldId id="268" r:id="rId6"/>
    <p:sldId id="269" r:id="rId7"/>
    <p:sldId id="270" r:id="rId8"/>
    <p:sldId id="282" r:id="rId9"/>
    <p:sldId id="265" r:id="rId10"/>
    <p:sldId id="271" r:id="rId11"/>
    <p:sldId id="280" r:id="rId12"/>
    <p:sldId id="272" r:id="rId13"/>
    <p:sldId id="273" r:id="rId14"/>
    <p:sldId id="266" r:id="rId15"/>
    <p:sldId id="274" r:id="rId16"/>
    <p:sldId id="275" r:id="rId17"/>
    <p:sldId id="267" r:id="rId18"/>
    <p:sldId id="277" r:id="rId19"/>
    <p:sldId id="278" r:id="rId20"/>
    <p:sldId id="283" r:id="rId21"/>
    <p:sldId id="281" r:id="rId22"/>
    <p:sldId id="279" r:id="rId23"/>
  </p:sldIdLst>
  <p:sldSz cx="12192000" cy="6858000"/>
  <p:notesSz cx="6858000" cy="9144000"/>
  <p:embeddedFontLst>
    <p:embeddedFont>
      <p:font typeface="汉仪君黑-45简" panose="020B0604020202020204" pitchFamily="34" charset="-122"/>
      <p:regular r:id="rId28"/>
    </p:embeddedFont>
    <p:embeddedFont>
      <p:font typeface="汉仪雅酷黑 55W" panose="020B0504020202020204" charset="-122"/>
      <p:regular r:id="rId29"/>
    </p:embeddedFont>
    <p:embeddedFont>
      <p:font typeface="楷体" panose="02010609060101010101" pitchFamily="49" charset="-122"/>
      <p:regular r:id="rId30"/>
    </p:embeddedFont>
    <p:embeddedFont>
      <p:font typeface="Calibri" panose="020F0502020204030204" pitchFamily="34" charset="0"/>
      <p:regular r:id="rId31"/>
      <p:bold r:id="rId32"/>
      <p:italic r:id="rId33"/>
      <p:boldItalic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02" userDrawn="1">
          <p15:clr>
            <a:srgbClr val="A4A3A4"/>
          </p15:clr>
        </p15:guide>
        <p15:guide id="4" pos="7378" userDrawn="1">
          <p15:clr>
            <a:srgbClr val="A4A3A4"/>
          </p15:clr>
        </p15:guide>
        <p15:guide id="5" orient="horz" pos="3906" userDrawn="1">
          <p15:clr>
            <a:srgbClr val="A4A3A4"/>
          </p15:clr>
        </p15:guide>
        <p15:guide id="6" orient="horz" pos="6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5384"/>
    <a:srgbClr val="C0C2C4"/>
    <a:srgbClr val="C1D1E9"/>
    <a:srgbClr val="DEE0E2"/>
    <a:srgbClr val="7373A4"/>
    <a:srgbClr val="69B29B"/>
    <a:srgbClr val="E48888"/>
    <a:srgbClr val="BD9DA0"/>
    <a:srgbClr val="DFCEE1"/>
    <a:srgbClr val="6E7E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6" d="100"/>
          <a:sy n="116" d="100"/>
        </p:scale>
        <p:origin x="336" y="84"/>
      </p:cViewPr>
      <p:guideLst>
        <p:guide orient="horz" pos="2160"/>
        <p:guide pos="3840"/>
        <p:guide pos="302"/>
        <p:guide pos="7378"/>
        <p:guide orient="horz" pos="3906"/>
        <p:guide orient="horz" pos="618"/>
      </p:guideLst>
    </p:cSldViewPr>
  </p:slideViewPr>
  <p:notesTextViewPr>
    <p:cViewPr>
      <p:scale>
        <a:sx n="1" d="1"/>
        <a:sy n="1" d="1"/>
      </p:scale>
      <p:origin x="0" y="0"/>
    </p:cViewPr>
  </p:notesTextViewPr>
  <p:sorterViewPr>
    <p:cViewPr>
      <p:scale>
        <a:sx n="74" d="100"/>
        <a:sy n="74" d="100"/>
      </p:scale>
      <p:origin x="0" y="0"/>
    </p:cViewPr>
  </p:sorterViewPr>
  <p:notesViewPr>
    <p:cSldViewPr snapToGrid="0" showGuides="1">
      <p:cViewPr varScale="1">
        <p:scale>
          <a:sx n="88" d="100"/>
          <a:sy n="88" d="100"/>
        </p:scale>
        <p:origin x="382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alpha val="70000"/>
              </a:schemeClr>
            </a:solidFill>
            <a:ln>
              <a:noFill/>
            </a:ln>
            <a:effectLst/>
          </c:spPr>
          <c:invertIfNegative val="0"/>
          <c:dPt>
            <c:idx val="0"/>
            <c:invertIfNegative val="0"/>
            <c:bubble3D val="0"/>
          </c:dPt>
          <c:dPt>
            <c:idx val="1"/>
            <c:invertIfNegative val="0"/>
            <c:bubble3D val="0"/>
          </c:dPt>
          <c:dPt>
            <c:idx val="2"/>
            <c:invertIfNegative val="0"/>
            <c:bubble3D val="0"/>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ser>
        <c:dLbls>
          <c:showLegendKey val="0"/>
          <c:showVal val="1"/>
          <c:showCatName val="0"/>
          <c:showSerName val="0"/>
          <c:showPercent val="0"/>
          <c:showBubbleSize val="0"/>
        </c:dLbls>
        <c:gapWidth val="80"/>
        <c:overlap val="25"/>
        <c:axId val="726166888"/>
        <c:axId val="726167672"/>
      </c:barChart>
      <c:catAx>
        <c:axId val="726166888"/>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195" b="0" i="0" u="none" strike="noStrike" kern="1200" cap="none" spc="20" normalizeH="0" baseline="0">
                <a:solidFill>
                  <a:schemeClr val="tx1">
                    <a:lumMod val="65000"/>
                    <a:lumOff val="35000"/>
                  </a:schemeClr>
                </a:solidFill>
                <a:latin typeface="+mn-lt"/>
                <a:ea typeface="+mn-ea"/>
                <a:cs typeface="+mn-cs"/>
              </a:defRPr>
            </a:pPr>
          </a:p>
        </c:txPr>
        <c:crossAx val="726167672"/>
        <c:crosses val="autoZero"/>
        <c:auto val="1"/>
        <c:lblAlgn val="ctr"/>
        <c:lblOffset val="100"/>
        <c:noMultiLvlLbl val="0"/>
      </c:catAx>
      <c:valAx>
        <c:axId val="726167672"/>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spc="20" baseline="0">
                <a:solidFill>
                  <a:schemeClr val="tx1">
                    <a:lumMod val="65000"/>
                    <a:lumOff val="35000"/>
                  </a:schemeClr>
                </a:solidFill>
                <a:latin typeface="+mn-lt"/>
                <a:ea typeface="+mn-ea"/>
                <a:cs typeface="+mn-cs"/>
              </a:defRPr>
            </a:pPr>
          </a:p>
        </c:txPr>
        <c:crossAx val="726166888"/>
        <c:crosses val="autoZero"/>
        <c:crossBetween val="between"/>
      </c:valAx>
      <c:spPr>
        <a:noFill/>
        <a:ln>
          <a:noFill/>
        </a:ln>
        <a:effectLst/>
      </c:spPr>
    </c:plotArea>
    <c:plotVisOnly val="1"/>
    <c:dispBlanksAs val="gap"/>
    <c:showDLblsOverMax val="0"/>
    <c:extLst>
      <c:ext uri="{0b15fc19-7d7d-44ad-8c2d-2c3a37ce22c3}">
        <chartProps xmlns="https://web.wps.cn/et/2018/main" chartId="{664ec677-2758-422e-a1f6-5114bf5b7a1b}"/>
      </c:ext>
    </c:extLst>
  </c:chart>
  <c:spPr>
    <a:noFill/>
    <a:ln w="9525" cap="flat" cmpd="sng" algn="ctr">
      <a:no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3"/>
            </a:solidFill>
            <a:ln>
              <a:noFill/>
            </a:ln>
            <a:effectLst/>
          </c:spPr>
          <c:invertIfNegative val="0"/>
          <c:dPt>
            <c:idx val="0"/>
            <c:invertIfNegative val="0"/>
            <c:bubble3D val="0"/>
          </c:dPt>
          <c:dPt>
            <c:idx val="1"/>
            <c:invertIfNegative val="0"/>
            <c:bubble3D val="0"/>
          </c:dPt>
          <c:dPt>
            <c:idx val="2"/>
            <c:invertIfNegative val="0"/>
            <c:bubble3D val="0"/>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ser>
        <c:dLbls>
          <c:showLegendKey val="0"/>
          <c:showVal val="1"/>
          <c:showCatName val="0"/>
          <c:showSerName val="0"/>
          <c:showPercent val="0"/>
          <c:showBubbleSize val="0"/>
        </c:dLbls>
        <c:gapWidth val="80"/>
        <c:overlap val="25"/>
        <c:axId val="729059288"/>
        <c:axId val="729059680"/>
      </c:barChart>
      <c:catAx>
        <c:axId val="729059288"/>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195" b="0" i="0" u="none" strike="noStrike" kern="1200" cap="none" spc="20" normalizeH="0" baseline="0">
                <a:solidFill>
                  <a:schemeClr val="tx1">
                    <a:lumMod val="65000"/>
                    <a:lumOff val="35000"/>
                  </a:schemeClr>
                </a:solidFill>
                <a:latin typeface="+mn-lt"/>
                <a:ea typeface="+mn-ea"/>
                <a:cs typeface="+mn-cs"/>
              </a:defRPr>
            </a:pPr>
          </a:p>
        </c:txPr>
        <c:crossAx val="729059680"/>
        <c:crosses val="autoZero"/>
        <c:auto val="1"/>
        <c:lblAlgn val="ctr"/>
        <c:lblOffset val="100"/>
        <c:noMultiLvlLbl val="0"/>
      </c:catAx>
      <c:valAx>
        <c:axId val="729059680"/>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spc="20" baseline="0">
                <a:solidFill>
                  <a:schemeClr val="tx1">
                    <a:lumMod val="65000"/>
                    <a:lumOff val="35000"/>
                  </a:schemeClr>
                </a:solidFill>
                <a:latin typeface="+mn-lt"/>
                <a:ea typeface="+mn-ea"/>
                <a:cs typeface="+mn-cs"/>
              </a:defRPr>
            </a:pPr>
          </a:p>
        </c:txPr>
        <c:crossAx val="729059288"/>
        <c:crosses val="autoZero"/>
        <c:crossBetween val="between"/>
      </c:valAx>
      <c:spPr>
        <a:noFill/>
        <a:ln>
          <a:noFill/>
        </a:ln>
        <a:effectLst/>
      </c:spPr>
    </c:plotArea>
    <c:plotVisOnly val="1"/>
    <c:dispBlanksAs val="gap"/>
    <c:showDLblsOverMax val="0"/>
    <c:extLst>
      <c:ext uri="{0b15fc19-7d7d-44ad-8c2d-2c3a37ce22c3}">
        <chartProps xmlns="https://web.wps.cn/et/2018/main" chartId="{8b80fb03-2bff-44c3-aa83-20d516ded4c9}"/>
      </c:ext>
    </c:extLst>
  </c:chart>
  <c:spPr>
    <a:noFill/>
    <a:ln w="9525" cap="flat" cmpd="sng" algn="ctr">
      <a:no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2"/>
            </a:solidFill>
            <a:ln>
              <a:noFill/>
            </a:ln>
            <a:effectLst/>
          </c:spPr>
          <c:invertIfNegative val="0"/>
          <c:dPt>
            <c:idx val="0"/>
            <c:invertIfNegative val="0"/>
            <c:bubble3D val="0"/>
          </c:dPt>
          <c:dPt>
            <c:idx val="1"/>
            <c:invertIfNegative val="0"/>
            <c:bubble3D val="0"/>
          </c:dPt>
          <c:dPt>
            <c:idx val="2"/>
            <c:invertIfNegative val="0"/>
            <c:bubble3D val="0"/>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ser>
        <c:dLbls>
          <c:showLegendKey val="0"/>
          <c:showVal val="1"/>
          <c:showCatName val="0"/>
          <c:showSerName val="0"/>
          <c:showPercent val="0"/>
          <c:showBubbleSize val="0"/>
        </c:dLbls>
        <c:gapWidth val="80"/>
        <c:overlap val="25"/>
        <c:axId val="729060464"/>
        <c:axId val="729060856"/>
      </c:barChart>
      <c:catAx>
        <c:axId val="72906046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195" b="0" i="0" u="none" strike="noStrike" kern="1200" cap="none" spc="20" normalizeH="0" baseline="0">
                <a:solidFill>
                  <a:schemeClr val="tx1">
                    <a:lumMod val="65000"/>
                    <a:lumOff val="35000"/>
                  </a:schemeClr>
                </a:solidFill>
                <a:latin typeface="+mn-lt"/>
                <a:ea typeface="+mn-ea"/>
                <a:cs typeface="+mn-cs"/>
              </a:defRPr>
            </a:pPr>
          </a:p>
        </c:txPr>
        <c:crossAx val="729060856"/>
        <c:crosses val="autoZero"/>
        <c:auto val="1"/>
        <c:lblAlgn val="ctr"/>
        <c:lblOffset val="100"/>
        <c:noMultiLvlLbl val="0"/>
      </c:catAx>
      <c:valAx>
        <c:axId val="72906085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spc="20" baseline="0">
                <a:solidFill>
                  <a:schemeClr val="tx1">
                    <a:lumMod val="65000"/>
                    <a:lumOff val="35000"/>
                  </a:schemeClr>
                </a:solidFill>
                <a:latin typeface="+mn-lt"/>
                <a:ea typeface="+mn-ea"/>
                <a:cs typeface="+mn-cs"/>
              </a:defRPr>
            </a:pPr>
          </a:p>
        </c:txPr>
        <c:crossAx val="729060464"/>
        <c:crosses val="autoZero"/>
        <c:crossBetween val="between"/>
      </c:valAx>
      <c:spPr>
        <a:noFill/>
        <a:ln>
          <a:noFill/>
        </a:ln>
        <a:effectLst/>
      </c:spPr>
    </c:plotArea>
    <c:plotVisOnly val="1"/>
    <c:dispBlanksAs val="gap"/>
    <c:showDLblsOverMax val="0"/>
    <c:extLst>
      <c:ext uri="{0b15fc19-7d7d-44ad-8c2d-2c3a37ce22c3}">
        <chartProps xmlns="https://web.wps.cn/et/2018/main" chartId="{a9dd7451-01b9-44c5-aa12-e8748cfb56bb}"/>
      </c:ext>
    </c:extLst>
  </c:chart>
  <c:spPr>
    <a:noFill/>
    <a:ln w="9525" cap="flat" cmpd="sng" algn="ctr">
      <a:no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5"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bg1"/>
    </cs:fontRef>
    <cs:spPr>
      <a:solidFill>
        <a:schemeClr val="tx1">
          <a:lumMod val="50000"/>
          <a:lumOff val="50000"/>
        </a:schemeClr>
      </a:solidFill>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3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5"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5"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bg1"/>
    </cs:fontRef>
    <cs:spPr>
      <a:solidFill>
        <a:schemeClr val="tx1">
          <a:lumMod val="50000"/>
          <a:lumOff val="50000"/>
        </a:schemeClr>
      </a:solidFill>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3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5"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5"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bg1"/>
    </cs:fontRef>
    <cs:spPr>
      <a:solidFill>
        <a:schemeClr val="tx1">
          <a:lumMod val="50000"/>
          <a:lumOff val="50000"/>
        </a:schemeClr>
      </a:solidFill>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3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5"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君黑-45简" panose="020B0604020202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君黑-45简" panose="020B0604020202020204" pitchFamily="34" charset="-122"/>
              </a:defRPr>
            </a:lvl1pPr>
          </a:lstStyle>
          <a:p>
            <a:fld id="{FBDEA647-F983-4BDD-BB08-D4D37D5FD6D2}"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君黑-45简" panose="020B0604020202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君黑-45简" panose="020B0604020202020204" pitchFamily="34" charset="-122"/>
              </a:defRPr>
            </a:lvl1pPr>
          </a:lstStyle>
          <a:p>
            <a:fld id="{9C1A5910-920B-4C9A-AB10-19E0612BCBA2}"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君黑-45简" panose="020B0604020202020204" pitchFamily="34" charset="-122"/>
        <a:ea typeface="+mn-ea"/>
        <a:cs typeface="+mn-cs"/>
      </a:defRPr>
    </a:lvl1pPr>
    <a:lvl2pPr marL="457200" algn="l" defTabSz="914400" rtl="0" eaLnBrk="1" latinLnBrk="0" hangingPunct="1">
      <a:defRPr sz="1200" kern="1200">
        <a:solidFill>
          <a:schemeClr val="tx1"/>
        </a:solidFill>
        <a:latin typeface="汉仪君黑-45简" panose="020B0604020202020204" pitchFamily="34" charset="-122"/>
        <a:ea typeface="+mn-ea"/>
        <a:cs typeface="+mn-cs"/>
      </a:defRPr>
    </a:lvl2pPr>
    <a:lvl3pPr marL="914400" algn="l" defTabSz="914400" rtl="0" eaLnBrk="1" latinLnBrk="0" hangingPunct="1">
      <a:defRPr sz="1200" kern="1200">
        <a:solidFill>
          <a:schemeClr val="tx1"/>
        </a:solidFill>
        <a:latin typeface="汉仪君黑-45简" panose="020B0604020202020204" pitchFamily="34" charset="-122"/>
        <a:ea typeface="+mn-ea"/>
        <a:cs typeface="+mn-cs"/>
      </a:defRPr>
    </a:lvl3pPr>
    <a:lvl4pPr marL="1371600" algn="l" defTabSz="914400" rtl="0" eaLnBrk="1" latinLnBrk="0" hangingPunct="1">
      <a:defRPr sz="1200" kern="1200">
        <a:solidFill>
          <a:schemeClr val="tx1"/>
        </a:solidFill>
        <a:latin typeface="汉仪君黑-45简" panose="020B0604020202020204" pitchFamily="34" charset="-122"/>
        <a:ea typeface="+mn-ea"/>
        <a:cs typeface="+mn-cs"/>
      </a:defRPr>
    </a:lvl4pPr>
    <a:lvl5pPr marL="1828800" algn="l" defTabSz="914400" rtl="0" eaLnBrk="1" latinLnBrk="0" hangingPunct="1">
      <a:defRPr sz="1200" kern="1200">
        <a:solidFill>
          <a:schemeClr val="tx1"/>
        </a:solidFill>
        <a:latin typeface="汉仪君黑-45简" panose="020B0604020202020204" pitchFamily="34"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导航1">
    <p:spTree>
      <p:nvGrpSpPr>
        <p:cNvPr id="1" name=""/>
        <p:cNvGrpSpPr/>
        <p:nvPr/>
      </p:nvGrpSpPr>
      <p:grpSpPr>
        <a:xfrm>
          <a:off x="0" y="0"/>
          <a:ext cx="0" cy="0"/>
          <a:chOff x="0" y="0"/>
          <a:chExt cx="0" cy="0"/>
        </a:xfrm>
      </p:grpSpPr>
      <p:pic>
        <p:nvPicPr>
          <p:cNvPr id="20" name="图片 19"/>
          <p:cNvPicPr>
            <a:picLocks noChangeAspect="1"/>
          </p:cNvPicPr>
          <p:nvPr userDrawn="1"/>
        </p:nvPicPr>
        <p:blipFill>
          <a:blip r:embed="rId2"/>
          <a:stretch>
            <a:fillRect/>
          </a:stretch>
        </p:blipFill>
        <p:spPr>
          <a:xfrm>
            <a:off x="0" y="691978"/>
            <a:ext cx="12173439" cy="6166022"/>
          </a:xfrm>
          <a:prstGeom prst="rect">
            <a:avLst/>
          </a:prstGeom>
        </p:spPr>
      </p:pic>
      <p:grpSp>
        <p:nvGrpSpPr>
          <p:cNvPr id="13" name="组合 12"/>
          <p:cNvGrpSpPr/>
          <p:nvPr userDrawn="1"/>
        </p:nvGrpSpPr>
        <p:grpSpPr>
          <a:xfrm>
            <a:off x="0" y="0"/>
            <a:ext cx="12192000" cy="6701671"/>
            <a:chOff x="0" y="0"/>
            <a:chExt cx="12192000" cy="6701671"/>
          </a:xfrm>
        </p:grpSpPr>
        <p:sp>
          <p:nvSpPr>
            <p:cNvPr id="14" name="矩形 13"/>
            <p:cNvSpPr/>
            <p:nvPr/>
          </p:nvSpPr>
          <p:spPr>
            <a:xfrm>
              <a:off x="0" y="0"/>
              <a:ext cx="12192000" cy="691978"/>
            </a:xfrm>
            <a:prstGeom prst="rect">
              <a:avLst/>
            </a:prstGeom>
            <a:solidFill>
              <a:srgbClr val="C0C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ndParaRPr>
            </a:p>
          </p:txBody>
        </p:sp>
        <p:sp>
          <p:nvSpPr>
            <p:cNvPr id="15" name="TextBox 16稻壳儿花儿小姐"/>
            <p:cNvSpPr txBox="1"/>
            <p:nvPr/>
          </p:nvSpPr>
          <p:spPr>
            <a:xfrm>
              <a:off x="3832515" y="173803"/>
              <a:ext cx="1967036" cy="386220"/>
            </a:xfrm>
            <a:prstGeom prst="rect">
              <a:avLst/>
            </a:prstGeom>
            <a:solidFill>
              <a:sysClr val="window" lastClr="FFFFFF"/>
            </a:solidFill>
            <a:effectLst>
              <a:outerShdw blurRad="50800" dist="38100" dir="5400000" algn="t" rotWithShape="0">
                <a:prstClr val="black">
                  <a:alpha val="40000"/>
                </a:prstClr>
              </a:outerShdw>
            </a:effectLst>
          </p:spPr>
          <p:txBody>
            <a:bodyPr wrap="square" t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200" normalizeH="0" baseline="0" noProof="0" dirty="0" smtClean="0">
                  <a:ln>
                    <a:noFill/>
                  </a:ln>
                  <a:solidFill>
                    <a:srgbClr val="C00000"/>
                  </a:solidFill>
                  <a:effectLst/>
                  <a:uLnTx/>
                  <a:uFillTx/>
                  <a:latin typeface="汉仪雅酷黑 55W" panose="020B0504020202020204" charset="-122"/>
                  <a:ea typeface="汉仪雅酷黑 55W" panose="020B0504020202020204" charset="-122"/>
                </a:rPr>
                <a:t>整体教学设计</a:t>
              </a:r>
              <a:endParaRPr kumimoji="0" lang="zh-CN" altLang="en-US" sz="2000" b="0" i="0" u="none" strike="noStrike" kern="0" cap="none" spc="200" normalizeH="0" baseline="0" noProof="0" dirty="0" smtClean="0">
                <a:ln>
                  <a:noFill/>
                </a:ln>
                <a:solidFill>
                  <a:srgbClr val="C00000"/>
                </a:solidFill>
                <a:effectLst/>
                <a:uLnTx/>
                <a:uFillTx/>
                <a:latin typeface="汉仪雅酷黑 55W" panose="020B0504020202020204" charset="-122"/>
                <a:ea typeface="汉仪雅酷黑 55W" panose="020B0504020202020204" charset="-122"/>
              </a:endParaRPr>
            </a:p>
          </p:txBody>
        </p:sp>
        <p:sp>
          <p:nvSpPr>
            <p:cNvPr id="16" name="TextBox 16稻壳儿花儿小姐"/>
            <p:cNvSpPr txBox="1"/>
            <p:nvPr/>
          </p:nvSpPr>
          <p:spPr>
            <a:xfrm>
              <a:off x="5907810" y="173803"/>
              <a:ext cx="1967036" cy="386220"/>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t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200" normalizeH="0" baseline="0" noProof="0" dirty="0" smtClean="0">
                  <a:ln>
                    <a:noFill/>
                  </a:ln>
                  <a:solidFill>
                    <a:schemeClr val="bg1">
                      <a:lumMod val="50000"/>
                    </a:schemeClr>
                  </a:solidFill>
                  <a:effectLst/>
                  <a:uLnTx/>
                  <a:uFillTx/>
                  <a:latin typeface="汉仪雅酷黑 55W" panose="020B0504020202020204" charset="-122"/>
                  <a:ea typeface="汉仪雅酷黑 55W" panose="020B0504020202020204" charset="-122"/>
                </a:rPr>
                <a:t>教学实施成效</a:t>
              </a:r>
              <a:endParaRPr kumimoji="0" lang="zh-CN" altLang="en-US" sz="2000" b="0" i="0" u="none" strike="noStrike" kern="0" cap="none" spc="200" normalizeH="0" baseline="0" noProof="0" dirty="0" smtClean="0">
                <a:ln>
                  <a:noFill/>
                </a:ln>
                <a:solidFill>
                  <a:schemeClr val="bg1">
                    <a:lumMod val="50000"/>
                  </a:schemeClr>
                </a:solidFill>
                <a:effectLst/>
                <a:uLnTx/>
                <a:uFillTx/>
                <a:latin typeface="汉仪雅酷黑 55W" panose="020B0504020202020204" charset="-122"/>
                <a:ea typeface="汉仪雅酷黑 55W" panose="020B0504020202020204" charset="-122"/>
              </a:endParaRPr>
            </a:p>
          </p:txBody>
        </p:sp>
        <p:sp>
          <p:nvSpPr>
            <p:cNvPr id="17" name="TextBox 16稻壳儿花儿小姐"/>
            <p:cNvSpPr txBox="1"/>
            <p:nvPr/>
          </p:nvSpPr>
          <p:spPr>
            <a:xfrm>
              <a:off x="7983105" y="173803"/>
              <a:ext cx="1967036" cy="386220"/>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t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200" normalizeH="0" baseline="0" noProof="0" dirty="0" smtClean="0">
                  <a:ln>
                    <a:noFill/>
                  </a:ln>
                  <a:solidFill>
                    <a:schemeClr val="bg1">
                      <a:lumMod val="50000"/>
                    </a:schemeClr>
                  </a:solidFill>
                  <a:effectLst/>
                  <a:uLnTx/>
                  <a:uFillTx/>
                  <a:latin typeface="汉仪雅酷黑 55W" panose="020B0504020202020204" charset="-122"/>
                  <a:ea typeface="汉仪雅酷黑 55W" panose="020B0504020202020204" charset="-122"/>
                </a:rPr>
                <a:t>教学特色创新</a:t>
              </a:r>
              <a:endParaRPr kumimoji="0" lang="zh-CN" altLang="en-US" sz="2000" b="0" i="0" u="none" strike="noStrike" kern="0" cap="none" spc="200" normalizeH="0" baseline="0" noProof="0" dirty="0" smtClean="0">
                <a:ln>
                  <a:noFill/>
                </a:ln>
                <a:solidFill>
                  <a:schemeClr val="bg1">
                    <a:lumMod val="50000"/>
                  </a:schemeClr>
                </a:solidFill>
                <a:effectLst/>
                <a:uLnTx/>
                <a:uFillTx/>
                <a:latin typeface="汉仪雅酷黑 55W" panose="020B0504020202020204" charset="-122"/>
                <a:ea typeface="汉仪雅酷黑 55W" panose="020B0504020202020204" charset="-122"/>
              </a:endParaRPr>
            </a:p>
          </p:txBody>
        </p:sp>
        <p:sp>
          <p:nvSpPr>
            <p:cNvPr id="18" name="TextBox 16稻壳儿花儿小姐"/>
            <p:cNvSpPr txBox="1"/>
            <p:nvPr/>
          </p:nvSpPr>
          <p:spPr>
            <a:xfrm>
              <a:off x="10058401" y="173803"/>
              <a:ext cx="1828799" cy="386220"/>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t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200" normalizeH="0" baseline="0" noProof="0" dirty="0" smtClean="0">
                  <a:ln>
                    <a:noFill/>
                  </a:ln>
                  <a:solidFill>
                    <a:schemeClr val="bg1">
                      <a:lumMod val="50000"/>
                    </a:schemeClr>
                  </a:solidFill>
                  <a:effectLst/>
                  <a:uLnTx/>
                  <a:uFillTx/>
                  <a:latin typeface="汉仪雅酷黑 55W" panose="020B0504020202020204" charset="-122"/>
                  <a:ea typeface="汉仪雅酷黑 55W" panose="020B0504020202020204" charset="-122"/>
                </a:rPr>
                <a:t>不足与改进</a:t>
              </a:r>
              <a:endParaRPr kumimoji="0" lang="zh-CN" altLang="en-US" sz="2000" b="0" i="0" u="none" strike="noStrike" kern="0" cap="none" spc="200" normalizeH="0" baseline="0" noProof="0" dirty="0" smtClean="0">
                <a:ln>
                  <a:noFill/>
                </a:ln>
                <a:solidFill>
                  <a:schemeClr val="bg1">
                    <a:lumMod val="50000"/>
                  </a:schemeClr>
                </a:solidFill>
                <a:effectLst/>
                <a:uLnTx/>
                <a:uFillTx/>
                <a:latin typeface="汉仪雅酷黑 55W" panose="020B0504020202020204" charset="-122"/>
                <a:ea typeface="汉仪雅酷黑 55W" panose="020B0504020202020204" charset="-122"/>
              </a:endParaRPr>
            </a:p>
          </p:txBody>
        </p:sp>
        <p:sp>
          <p:nvSpPr>
            <p:cNvPr id="19" name="Rectangle 4稻壳儿花儿小姐"/>
            <p:cNvSpPr/>
            <p:nvPr/>
          </p:nvSpPr>
          <p:spPr>
            <a:xfrm>
              <a:off x="0" y="691978"/>
              <a:ext cx="12173439" cy="6009693"/>
            </a:xfrm>
            <a:prstGeom prst="rect">
              <a:avLst/>
            </a:prstGeom>
            <a:solidFill>
              <a:srgbClr val="F7F7F7"/>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汉仪君黑-45简" panose="020B0604020202020204" pitchFamily="34" charset="-122"/>
              </a:endParaRPr>
            </a:p>
          </p:txBody>
        </p:sp>
      </p:grpSp>
      <p:sp>
        <p:nvSpPr>
          <p:cNvPr id="2" name="日期占位符 1"/>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导航2">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691978"/>
            <a:ext cx="12173439" cy="6166022"/>
          </a:xfrm>
          <a:prstGeom prst="rect">
            <a:avLst/>
          </a:prstGeom>
        </p:spPr>
      </p:pic>
      <p:grpSp>
        <p:nvGrpSpPr>
          <p:cNvPr id="6" name="组合 5"/>
          <p:cNvGrpSpPr/>
          <p:nvPr userDrawn="1"/>
        </p:nvGrpSpPr>
        <p:grpSpPr>
          <a:xfrm>
            <a:off x="0" y="0"/>
            <a:ext cx="12192000" cy="6701671"/>
            <a:chOff x="0" y="0"/>
            <a:chExt cx="12192000" cy="6701671"/>
          </a:xfrm>
        </p:grpSpPr>
        <p:sp>
          <p:nvSpPr>
            <p:cNvPr id="7" name="矩形 6"/>
            <p:cNvSpPr/>
            <p:nvPr/>
          </p:nvSpPr>
          <p:spPr>
            <a:xfrm>
              <a:off x="0" y="0"/>
              <a:ext cx="12192000" cy="691978"/>
            </a:xfrm>
            <a:prstGeom prst="rect">
              <a:avLst/>
            </a:prstGeom>
            <a:solidFill>
              <a:srgbClr val="C0C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ndParaRPr>
            </a:p>
          </p:txBody>
        </p:sp>
        <p:sp>
          <p:nvSpPr>
            <p:cNvPr id="8" name="TextBox 16稻壳儿花儿小姐"/>
            <p:cNvSpPr txBox="1"/>
            <p:nvPr/>
          </p:nvSpPr>
          <p:spPr>
            <a:xfrm>
              <a:off x="3832515" y="173803"/>
              <a:ext cx="1967036" cy="386220"/>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tIns="0" bIns="0" rtlCol="0" anchor="ctr" anchorCtr="0">
              <a:noAutofit/>
            </a:bodyPr>
            <a:lstStyle>
              <a:defPPr>
                <a:defRPr lang="zh-CN"/>
              </a:defPPr>
              <a:lvl1pPr marR="0" lvl="0" indent="0" algn="ctr" fontAlgn="auto">
                <a:lnSpc>
                  <a:spcPct val="100000"/>
                </a:lnSpc>
                <a:spcBef>
                  <a:spcPts val="0"/>
                </a:spcBef>
                <a:spcAft>
                  <a:spcPts val="0"/>
                </a:spcAft>
                <a:buClrTx/>
                <a:buSzTx/>
                <a:buFontTx/>
                <a:buNone/>
                <a:defRPr kumimoji="0" sz="2000" b="0" i="0" u="none" strike="noStrike" kern="0" cap="none" spc="200" normalizeH="0" baseline="0">
                  <a:ln>
                    <a:noFill/>
                  </a:ln>
                  <a:solidFill>
                    <a:schemeClr val="bg1">
                      <a:lumMod val="50000"/>
                    </a:schemeClr>
                  </a:solidFill>
                  <a:effectLst/>
                  <a:uLnTx/>
                  <a:uFillTx/>
                  <a:latin typeface="汉仪雅酷黑 55W" panose="020B0504020202020204" charset="-122"/>
                  <a:ea typeface="汉仪雅酷黑 55W" panose="020B0504020202020204" charset="-122"/>
                </a:defRPr>
              </a:lvl1pPr>
            </a:lstStyle>
            <a:p>
              <a:pPr lvl="0"/>
              <a:r>
                <a:rPr lang="zh-CN" altLang="en-US" noProof="0" dirty="0" smtClean="0"/>
                <a:t>整体教学设计</a:t>
              </a:r>
              <a:endParaRPr lang="zh-CN" altLang="en-US" noProof="0" dirty="0" smtClean="0"/>
            </a:p>
          </p:txBody>
        </p:sp>
        <p:sp>
          <p:nvSpPr>
            <p:cNvPr id="9" name="TextBox 16稻壳儿花儿小姐"/>
            <p:cNvSpPr txBox="1"/>
            <p:nvPr/>
          </p:nvSpPr>
          <p:spPr>
            <a:xfrm>
              <a:off x="5907810" y="173803"/>
              <a:ext cx="1967036" cy="386220"/>
            </a:xfrm>
            <a:prstGeom prst="rect">
              <a:avLst/>
            </a:prstGeom>
            <a:solidFill>
              <a:sysClr val="window" lastClr="FFFFFF"/>
            </a:solidFill>
            <a:effectLst>
              <a:outerShdw blurRad="50800" dist="38100" dir="5400000" algn="t" rotWithShape="0">
                <a:prstClr val="black">
                  <a:alpha val="40000"/>
                </a:prstClr>
              </a:outerShdw>
            </a:effectLst>
          </p:spPr>
          <p:txBody>
            <a:bodyPr wrap="square" tIns="0" bIns="0" rtlCol="0" anchor="ctr" anchorCtr="0">
              <a:noAutofit/>
            </a:bodyPr>
            <a:lstStyle>
              <a:defPPr>
                <a:defRPr lang="zh-CN"/>
              </a:defPPr>
              <a:lvl1pPr marR="0" lvl="0" indent="0" algn="ctr" fontAlgn="auto">
                <a:lnSpc>
                  <a:spcPct val="100000"/>
                </a:lnSpc>
                <a:spcBef>
                  <a:spcPts val="0"/>
                </a:spcBef>
                <a:spcAft>
                  <a:spcPts val="0"/>
                </a:spcAft>
                <a:buClrTx/>
                <a:buSzTx/>
                <a:buFontTx/>
                <a:buNone/>
                <a:defRPr kumimoji="0" sz="2000" b="0" i="0" u="none" strike="noStrike" kern="0" cap="none" spc="200" normalizeH="0" baseline="0">
                  <a:ln>
                    <a:noFill/>
                  </a:ln>
                  <a:solidFill>
                    <a:srgbClr val="C00000"/>
                  </a:solidFill>
                  <a:effectLst/>
                  <a:uLnTx/>
                  <a:uFillTx/>
                  <a:latin typeface="汉仪雅酷黑 55W" panose="020B0504020202020204" charset="-122"/>
                  <a:ea typeface="汉仪雅酷黑 55W" panose="020B0504020202020204" charset="-122"/>
                </a:defRPr>
              </a:lvl1pPr>
            </a:lstStyle>
            <a:p>
              <a:pPr lvl="0"/>
              <a:r>
                <a:rPr lang="zh-CN" altLang="en-US" noProof="0" dirty="0" smtClean="0"/>
                <a:t>教学实施成效</a:t>
              </a:r>
              <a:endParaRPr lang="zh-CN" altLang="en-US" noProof="0" dirty="0" smtClean="0"/>
            </a:p>
          </p:txBody>
        </p:sp>
        <p:sp>
          <p:nvSpPr>
            <p:cNvPr id="10" name="TextBox 16稻壳儿花儿小姐"/>
            <p:cNvSpPr txBox="1"/>
            <p:nvPr/>
          </p:nvSpPr>
          <p:spPr>
            <a:xfrm>
              <a:off x="7983105" y="173803"/>
              <a:ext cx="1967036" cy="386220"/>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t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200" normalizeH="0" baseline="0" noProof="0" dirty="0" smtClean="0">
                  <a:ln>
                    <a:noFill/>
                  </a:ln>
                  <a:solidFill>
                    <a:schemeClr val="bg1">
                      <a:lumMod val="50000"/>
                    </a:schemeClr>
                  </a:solidFill>
                  <a:effectLst/>
                  <a:uLnTx/>
                  <a:uFillTx/>
                  <a:latin typeface="汉仪雅酷黑 55W" panose="020B0504020202020204" charset="-122"/>
                  <a:ea typeface="汉仪雅酷黑 55W" panose="020B0504020202020204" charset="-122"/>
                </a:rPr>
                <a:t>教学特色创新</a:t>
              </a:r>
              <a:endParaRPr kumimoji="0" lang="zh-CN" altLang="en-US" sz="2000" b="0" i="0" u="none" strike="noStrike" kern="0" cap="none" spc="200" normalizeH="0" baseline="0" noProof="0" dirty="0" smtClean="0">
                <a:ln>
                  <a:noFill/>
                </a:ln>
                <a:solidFill>
                  <a:schemeClr val="bg1">
                    <a:lumMod val="50000"/>
                  </a:schemeClr>
                </a:solidFill>
                <a:effectLst/>
                <a:uLnTx/>
                <a:uFillTx/>
                <a:latin typeface="汉仪雅酷黑 55W" panose="020B0504020202020204" charset="-122"/>
                <a:ea typeface="汉仪雅酷黑 55W" panose="020B0504020202020204" charset="-122"/>
              </a:endParaRPr>
            </a:p>
          </p:txBody>
        </p:sp>
        <p:sp>
          <p:nvSpPr>
            <p:cNvPr id="11" name="TextBox 16稻壳儿花儿小姐"/>
            <p:cNvSpPr txBox="1"/>
            <p:nvPr/>
          </p:nvSpPr>
          <p:spPr>
            <a:xfrm>
              <a:off x="10058401" y="173803"/>
              <a:ext cx="1828799" cy="386220"/>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t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200" normalizeH="0" baseline="0" noProof="0" dirty="0" smtClean="0">
                  <a:ln>
                    <a:noFill/>
                  </a:ln>
                  <a:solidFill>
                    <a:schemeClr val="bg1">
                      <a:lumMod val="50000"/>
                    </a:schemeClr>
                  </a:solidFill>
                  <a:effectLst/>
                  <a:uLnTx/>
                  <a:uFillTx/>
                  <a:latin typeface="汉仪雅酷黑 55W" panose="020B0504020202020204" charset="-122"/>
                  <a:ea typeface="汉仪雅酷黑 55W" panose="020B0504020202020204" charset="-122"/>
                </a:rPr>
                <a:t>不足与改进</a:t>
              </a:r>
              <a:endParaRPr kumimoji="0" lang="zh-CN" altLang="en-US" sz="2000" b="0" i="0" u="none" strike="noStrike" kern="0" cap="none" spc="200" normalizeH="0" baseline="0" noProof="0" dirty="0" smtClean="0">
                <a:ln>
                  <a:noFill/>
                </a:ln>
                <a:solidFill>
                  <a:schemeClr val="bg1">
                    <a:lumMod val="50000"/>
                  </a:schemeClr>
                </a:solidFill>
                <a:effectLst/>
                <a:uLnTx/>
                <a:uFillTx/>
                <a:latin typeface="汉仪雅酷黑 55W" panose="020B0504020202020204" charset="-122"/>
                <a:ea typeface="汉仪雅酷黑 55W" panose="020B0504020202020204" charset="-122"/>
              </a:endParaRPr>
            </a:p>
          </p:txBody>
        </p:sp>
        <p:sp>
          <p:nvSpPr>
            <p:cNvPr id="12" name="Rectangle 4稻壳儿花儿小姐"/>
            <p:cNvSpPr/>
            <p:nvPr/>
          </p:nvSpPr>
          <p:spPr>
            <a:xfrm>
              <a:off x="0" y="691978"/>
              <a:ext cx="12173439" cy="6009693"/>
            </a:xfrm>
            <a:prstGeom prst="rect">
              <a:avLst/>
            </a:prstGeom>
            <a:solidFill>
              <a:srgbClr val="F7F7F7"/>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汉仪君黑-45简" panose="020B0604020202020204" pitchFamily="34" charset="-122"/>
              </a:endParaRPr>
            </a:p>
          </p:txBody>
        </p:sp>
      </p:grpSp>
      <p:sp>
        <p:nvSpPr>
          <p:cNvPr id="2" name="日期占位符 1"/>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导航3">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691978"/>
            <a:ext cx="12173439" cy="6166022"/>
          </a:xfrm>
          <a:prstGeom prst="rect">
            <a:avLst/>
          </a:prstGeom>
        </p:spPr>
      </p:pic>
      <p:grpSp>
        <p:nvGrpSpPr>
          <p:cNvPr id="6" name="组合 5"/>
          <p:cNvGrpSpPr/>
          <p:nvPr userDrawn="1"/>
        </p:nvGrpSpPr>
        <p:grpSpPr>
          <a:xfrm>
            <a:off x="0" y="0"/>
            <a:ext cx="12192000" cy="6701671"/>
            <a:chOff x="0" y="0"/>
            <a:chExt cx="12192000" cy="6701671"/>
          </a:xfrm>
        </p:grpSpPr>
        <p:sp>
          <p:nvSpPr>
            <p:cNvPr id="7" name="矩形 6"/>
            <p:cNvSpPr/>
            <p:nvPr/>
          </p:nvSpPr>
          <p:spPr>
            <a:xfrm>
              <a:off x="0" y="0"/>
              <a:ext cx="12192000" cy="691978"/>
            </a:xfrm>
            <a:prstGeom prst="rect">
              <a:avLst/>
            </a:prstGeom>
            <a:solidFill>
              <a:srgbClr val="C0C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ndParaRPr>
            </a:p>
          </p:txBody>
        </p:sp>
        <p:sp>
          <p:nvSpPr>
            <p:cNvPr id="8" name="TextBox 16稻壳儿花儿小姐"/>
            <p:cNvSpPr txBox="1"/>
            <p:nvPr/>
          </p:nvSpPr>
          <p:spPr>
            <a:xfrm>
              <a:off x="3832515" y="173803"/>
              <a:ext cx="1967036" cy="386220"/>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tIns="0" bIns="0" rtlCol="0" anchor="ctr" anchorCtr="0">
              <a:noAutofit/>
            </a:bodyPr>
            <a:lstStyle>
              <a:defPPr>
                <a:defRPr lang="zh-CN"/>
              </a:defPPr>
              <a:lvl1pPr marR="0" lvl="0" indent="0" algn="ctr" fontAlgn="auto">
                <a:lnSpc>
                  <a:spcPct val="100000"/>
                </a:lnSpc>
                <a:spcBef>
                  <a:spcPts val="0"/>
                </a:spcBef>
                <a:spcAft>
                  <a:spcPts val="0"/>
                </a:spcAft>
                <a:buClrTx/>
                <a:buSzTx/>
                <a:buFontTx/>
                <a:buNone/>
                <a:defRPr kumimoji="0" sz="2000" b="0" i="0" u="none" strike="noStrike" kern="0" cap="none" spc="200" normalizeH="0" baseline="0">
                  <a:ln>
                    <a:noFill/>
                  </a:ln>
                  <a:solidFill>
                    <a:schemeClr val="bg1">
                      <a:lumMod val="50000"/>
                    </a:schemeClr>
                  </a:solidFill>
                  <a:effectLst/>
                  <a:uLnTx/>
                  <a:uFillTx/>
                  <a:latin typeface="汉仪雅酷黑 55W" panose="020B0504020202020204" charset="-122"/>
                  <a:ea typeface="汉仪雅酷黑 55W" panose="020B0504020202020204" charset="-122"/>
                </a:defRPr>
              </a:lvl1pPr>
            </a:lstStyle>
            <a:p>
              <a:pPr lvl="0"/>
              <a:r>
                <a:rPr lang="zh-CN" altLang="en-US" noProof="0" dirty="0" smtClean="0"/>
                <a:t>整体教学设计</a:t>
              </a:r>
              <a:endParaRPr lang="zh-CN" altLang="en-US" noProof="0" dirty="0" smtClean="0"/>
            </a:p>
          </p:txBody>
        </p:sp>
        <p:sp>
          <p:nvSpPr>
            <p:cNvPr id="9" name="TextBox 16稻壳儿花儿小姐"/>
            <p:cNvSpPr txBox="1"/>
            <p:nvPr/>
          </p:nvSpPr>
          <p:spPr>
            <a:xfrm>
              <a:off x="5907810" y="173803"/>
              <a:ext cx="1967036" cy="386220"/>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t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200" normalizeH="0" baseline="0" noProof="0" dirty="0" smtClean="0">
                  <a:ln>
                    <a:noFill/>
                  </a:ln>
                  <a:solidFill>
                    <a:schemeClr val="bg1">
                      <a:lumMod val="50000"/>
                    </a:schemeClr>
                  </a:solidFill>
                  <a:effectLst/>
                  <a:uLnTx/>
                  <a:uFillTx/>
                  <a:latin typeface="汉仪雅酷黑 55W" panose="020B0504020202020204" charset="-122"/>
                  <a:ea typeface="汉仪雅酷黑 55W" panose="020B0504020202020204" charset="-122"/>
                </a:rPr>
                <a:t>教学实施成效</a:t>
              </a:r>
              <a:endParaRPr kumimoji="0" lang="zh-CN" altLang="en-US" sz="2000" b="0" i="0" u="none" strike="noStrike" kern="0" cap="none" spc="200" normalizeH="0" baseline="0" noProof="0" dirty="0" smtClean="0">
                <a:ln>
                  <a:noFill/>
                </a:ln>
                <a:solidFill>
                  <a:schemeClr val="bg1">
                    <a:lumMod val="50000"/>
                  </a:schemeClr>
                </a:solidFill>
                <a:effectLst/>
                <a:uLnTx/>
                <a:uFillTx/>
                <a:latin typeface="汉仪雅酷黑 55W" panose="020B0504020202020204" charset="-122"/>
                <a:ea typeface="汉仪雅酷黑 55W" panose="020B0504020202020204" charset="-122"/>
              </a:endParaRPr>
            </a:p>
          </p:txBody>
        </p:sp>
        <p:sp>
          <p:nvSpPr>
            <p:cNvPr id="10" name="TextBox 16稻壳儿花儿小姐"/>
            <p:cNvSpPr txBox="1"/>
            <p:nvPr/>
          </p:nvSpPr>
          <p:spPr>
            <a:xfrm>
              <a:off x="7983105" y="173803"/>
              <a:ext cx="1967036" cy="386220"/>
            </a:xfrm>
            <a:prstGeom prst="rect">
              <a:avLst/>
            </a:prstGeom>
            <a:solidFill>
              <a:sysClr val="window" lastClr="FFFFFF"/>
            </a:solidFill>
            <a:effectLst>
              <a:outerShdw blurRad="50800" dist="38100" dir="5400000" algn="t" rotWithShape="0">
                <a:prstClr val="black">
                  <a:alpha val="40000"/>
                </a:prstClr>
              </a:outerShdw>
            </a:effectLst>
          </p:spPr>
          <p:txBody>
            <a:bodyPr wrap="square" tIns="0" bIns="0" rtlCol="0" anchor="ctr" anchorCtr="0">
              <a:noAutofit/>
            </a:bodyPr>
            <a:lstStyle>
              <a:defPPr>
                <a:defRPr lang="zh-CN"/>
              </a:defPPr>
              <a:lvl1pPr marR="0" lvl="0" indent="0" algn="ctr" fontAlgn="auto">
                <a:lnSpc>
                  <a:spcPct val="100000"/>
                </a:lnSpc>
                <a:spcBef>
                  <a:spcPts val="0"/>
                </a:spcBef>
                <a:spcAft>
                  <a:spcPts val="0"/>
                </a:spcAft>
                <a:buClrTx/>
                <a:buSzTx/>
                <a:buFontTx/>
                <a:buNone/>
                <a:defRPr kumimoji="0" sz="2000" b="0" i="0" u="none" strike="noStrike" kern="0" cap="none" spc="200" normalizeH="0" baseline="0">
                  <a:ln>
                    <a:noFill/>
                  </a:ln>
                  <a:solidFill>
                    <a:srgbClr val="C00000"/>
                  </a:solidFill>
                  <a:effectLst/>
                  <a:uLnTx/>
                  <a:uFillTx/>
                  <a:latin typeface="汉仪雅酷黑 55W" panose="020B0504020202020204" charset="-122"/>
                  <a:ea typeface="汉仪雅酷黑 55W" panose="020B0504020202020204" charset="-122"/>
                </a:defRPr>
              </a:lvl1pPr>
            </a:lstStyle>
            <a:p>
              <a:pPr lvl="0"/>
              <a:r>
                <a:rPr lang="zh-CN" altLang="en-US" noProof="0" dirty="0" smtClean="0"/>
                <a:t>教学特色创新</a:t>
              </a:r>
              <a:endParaRPr lang="zh-CN" altLang="en-US" noProof="0" dirty="0" smtClean="0"/>
            </a:p>
          </p:txBody>
        </p:sp>
        <p:sp>
          <p:nvSpPr>
            <p:cNvPr id="11" name="TextBox 16稻壳儿花儿小姐"/>
            <p:cNvSpPr txBox="1"/>
            <p:nvPr/>
          </p:nvSpPr>
          <p:spPr>
            <a:xfrm>
              <a:off x="10058401" y="173803"/>
              <a:ext cx="1828799" cy="386220"/>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t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200" normalizeH="0" baseline="0" noProof="0" dirty="0" smtClean="0">
                  <a:ln>
                    <a:noFill/>
                  </a:ln>
                  <a:solidFill>
                    <a:schemeClr val="bg1">
                      <a:lumMod val="50000"/>
                    </a:schemeClr>
                  </a:solidFill>
                  <a:effectLst/>
                  <a:uLnTx/>
                  <a:uFillTx/>
                  <a:latin typeface="汉仪雅酷黑 55W" panose="020B0504020202020204" charset="-122"/>
                  <a:ea typeface="汉仪雅酷黑 55W" panose="020B0504020202020204" charset="-122"/>
                </a:rPr>
                <a:t>不足与改进</a:t>
              </a:r>
              <a:endParaRPr kumimoji="0" lang="zh-CN" altLang="en-US" sz="2000" b="0" i="0" u="none" strike="noStrike" kern="0" cap="none" spc="200" normalizeH="0" baseline="0" noProof="0" dirty="0" smtClean="0">
                <a:ln>
                  <a:noFill/>
                </a:ln>
                <a:solidFill>
                  <a:schemeClr val="bg1">
                    <a:lumMod val="50000"/>
                  </a:schemeClr>
                </a:solidFill>
                <a:effectLst/>
                <a:uLnTx/>
                <a:uFillTx/>
                <a:latin typeface="汉仪雅酷黑 55W" panose="020B0504020202020204" charset="-122"/>
                <a:ea typeface="汉仪雅酷黑 55W" panose="020B0504020202020204" charset="-122"/>
              </a:endParaRPr>
            </a:p>
          </p:txBody>
        </p:sp>
        <p:sp>
          <p:nvSpPr>
            <p:cNvPr id="12" name="Rectangle 4稻壳儿花儿小姐"/>
            <p:cNvSpPr/>
            <p:nvPr/>
          </p:nvSpPr>
          <p:spPr>
            <a:xfrm>
              <a:off x="0" y="691978"/>
              <a:ext cx="12173439" cy="6009693"/>
            </a:xfrm>
            <a:prstGeom prst="rect">
              <a:avLst/>
            </a:prstGeom>
            <a:solidFill>
              <a:srgbClr val="F7F7F7"/>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汉仪君黑-45简" panose="020B0604020202020204" pitchFamily="34" charset="-122"/>
              </a:endParaRPr>
            </a:p>
          </p:txBody>
        </p:sp>
      </p:grpSp>
      <p:sp>
        <p:nvSpPr>
          <p:cNvPr id="2" name="日期占位符 1"/>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导航4">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691978"/>
            <a:ext cx="12173439" cy="6166022"/>
          </a:xfrm>
          <a:prstGeom prst="rect">
            <a:avLst/>
          </a:prstGeom>
        </p:spPr>
      </p:pic>
      <p:grpSp>
        <p:nvGrpSpPr>
          <p:cNvPr id="6" name="组合 5"/>
          <p:cNvGrpSpPr/>
          <p:nvPr userDrawn="1"/>
        </p:nvGrpSpPr>
        <p:grpSpPr>
          <a:xfrm>
            <a:off x="0" y="0"/>
            <a:ext cx="12192000" cy="6701671"/>
            <a:chOff x="0" y="0"/>
            <a:chExt cx="12192000" cy="6701671"/>
          </a:xfrm>
        </p:grpSpPr>
        <p:sp>
          <p:nvSpPr>
            <p:cNvPr id="7" name="矩形 6"/>
            <p:cNvSpPr/>
            <p:nvPr/>
          </p:nvSpPr>
          <p:spPr>
            <a:xfrm>
              <a:off x="0" y="0"/>
              <a:ext cx="12192000" cy="691978"/>
            </a:xfrm>
            <a:prstGeom prst="rect">
              <a:avLst/>
            </a:prstGeom>
            <a:solidFill>
              <a:srgbClr val="C0C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ndParaRPr>
            </a:p>
          </p:txBody>
        </p:sp>
        <p:sp>
          <p:nvSpPr>
            <p:cNvPr id="8" name="TextBox 16稻壳儿花儿小姐"/>
            <p:cNvSpPr txBox="1"/>
            <p:nvPr/>
          </p:nvSpPr>
          <p:spPr>
            <a:xfrm>
              <a:off x="3832515" y="173803"/>
              <a:ext cx="1967036" cy="386220"/>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tIns="0" bIns="0" rtlCol="0" anchor="ctr" anchorCtr="0">
              <a:noAutofit/>
            </a:bodyPr>
            <a:lstStyle>
              <a:defPPr>
                <a:defRPr lang="zh-CN"/>
              </a:defPPr>
              <a:lvl1pPr marR="0" lvl="0" indent="0" algn="ctr" fontAlgn="auto">
                <a:lnSpc>
                  <a:spcPct val="100000"/>
                </a:lnSpc>
                <a:spcBef>
                  <a:spcPts val="0"/>
                </a:spcBef>
                <a:spcAft>
                  <a:spcPts val="0"/>
                </a:spcAft>
                <a:buClrTx/>
                <a:buSzTx/>
                <a:buFontTx/>
                <a:buNone/>
                <a:defRPr kumimoji="0" sz="2000" b="0" i="0" u="none" strike="noStrike" kern="0" cap="none" spc="200" normalizeH="0" baseline="0">
                  <a:ln>
                    <a:noFill/>
                  </a:ln>
                  <a:solidFill>
                    <a:schemeClr val="bg1">
                      <a:lumMod val="50000"/>
                    </a:schemeClr>
                  </a:solidFill>
                  <a:effectLst/>
                  <a:uLnTx/>
                  <a:uFillTx/>
                  <a:latin typeface="汉仪雅酷黑 55W" panose="020B0504020202020204" charset="-122"/>
                  <a:ea typeface="汉仪雅酷黑 55W" panose="020B0504020202020204" charset="-122"/>
                </a:defRPr>
              </a:lvl1pPr>
            </a:lstStyle>
            <a:p>
              <a:pPr lvl="0"/>
              <a:r>
                <a:rPr lang="zh-CN" altLang="en-US" noProof="0" dirty="0" smtClean="0"/>
                <a:t>整体教学设计</a:t>
              </a:r>
              <a:endParaRPr lang="zh-CN" altLang="en-US" noProof="0" dirty="0" smtClean="0"/>
            </a:p>
          </p:txBody>
        </p:sp>
        <p:sp>
          <p:nvSpPr>
            <p:cNvPr id="9" name="TextBox 16稻壳儿花儿小姐"/>
            <p:cNvSpPr txBox="1"/>
            <p:nvPr/>
          </p:nvSpPr>
          <p:spPr>
            <a:xfrm>
              <a:off x="5907810" y="173803"/>
              <a:ext cx="1967036" cy="386220"/>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t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200" normalizeH="0" baseline="0" noProof="0" dirty="0" smtClean="0">
                  <a:ln>
                    <a:noFill/>
                  </a:ln>
                  <a:solidFill>
                    <a:schemeClr val="bg1">
                      <a:lumMod val="50000"/>
                    </a:schemeClr>
                  </a:solidFill>
                  <a:effectLst/>
                  <a:uLnTx/>
                  <a:uFillTx/>
                  <a:latin typeface="汉仪雅酷黑 55W" panose="020B0504020202020204" charset="-122"/>
                  <a:ea typeface="汉仪雅酷黑 55W" panose="020B0504020202020204" charset="-122"/>
                </a:rPr>
                <a:t>教学实施成效</a:t>
              </a:r>
              <a:endParaRPr kumimoji="0" lang="zh-CN" altLang="en-US" sz="2000" b="0" i="0" u="none" strike="noStrike" kern="0" cap="none" spc="200" normalizeH="0" baseline="0" noProof="0" dirty="0" smtClean="0">
                <a:ln>
                  <a:noFill/>
                </a:ln>
                <a:solidFill>
                  <a:schemeClr val="bg1">
                    <a:lumMod val="50000"/>
                  </a:schemeClr>
                </a:solidFill>
                <a:effectLst/>
                <a:uLnTx/>
                <a:uFillTx/>
                <a:latin typeface="汉仪雅酷黑 55W" panose="020B0504020202020204" charset="-122"/>
                <a:ea typeface="汉仪雅酷黑 55W" panose="020B0504020202020204" charset="-122"/>
              </a:endParaRPr>
            </a:p>
          </p:txBody>
        </p:sp>
        <p:sp>
          <p:nvSpPr>
            <p:cNvPr id="10" name="TextBox 16稻壳儿花儿小姐"/>
            <p:cNvSpPr txBox="1"/>
            <p:nvPr/>
          </p:nvSpPr>
          <p:spPr>
            <a:xfrm>
              <a:off x="7983105" y="173803"/>
              <a:ext cx="1967036" cy="386220"/>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t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200" normalizeH="0" baseline="0" noProof="0" dirty="0" smtClean="0">
                  <a:ln>
                    <a:noFill/>
                  </a:ln>
                  <a:solidFill>
                    <a:schemeClr val="bg1">
                      <a:lumMod val="50000"/>
                    </a:schemeClr>
                  </a:solidFill>
                  <a:effectLst/>
                  <a:uLnTx/>
                  <a:uFillTx/>
                  <a:latin typeface="汉仪雅酷黑 55W" panose="020B0504020202020204" charset="-122"/>
                  <a:ea typeface="汉仪雅酷黑 55W" panose="020B0504020202020204" charset="-122"/>
                </a:rPr>
                <a:t>教学特色创新</a:t>
              </a:r>
              <a:endParaRPr kumimoji="0" lang="zh-CN" altLang="en-US" sz="2000" b="0" i="0" u="none" strike="noStrike" kern="0" cap="none" spc="200" normalizeH="0" baseline="0" noProof="0" dirty="0" smtClean="0">
                <a:ln>
                  <a:noFill/>
                </a:ln>
                <a:solidFill>
                  <a:schemeClr val="bg1">
                    <a:lumMod val="50000"/>
                  </a:schemeClr>
                </a:solidFill>
                <a:effectLst/>
                <a:uLnTx/>
                <a:uFillTx/>
                <a:latin typeface="汉仪雅酷黑 55W" panose="020B0504020202020204" charset="-122"/>
                <a:ea typeface="汉仪雅酷黑 55W" panose="020B0504020202020204" charset="-122"/>
              </a:endParaRPr>
            </a:p>
          </p:txBody>
        </p:sp>
        <p:sp>
          <p:nvSpPr>
            <p:cNvPr id="11" name="TextBox 16稻壳儿花儿小姐"/>
            <p:cNvSpPr txBox="1"/>
            <p:nvPr/>
          </p:nvSpPr>
          <p:spPr>
            <a:xfrm>
              <a:off x="10058401" y="173803"/>
              <a:ext cx="1828799" cy="386220"/>
            </a:xfrm>
            <a:prstGeom prst="rect">
              <a:avLst/>
            </a:prstGeom>
            <a:solidFill>
              <a:sysClr val="window" lastClr="FFFFFF"/>
            </a:solidFill>
            <a:effectLst>
              <a:outerShdw blurRad="50800" dist="38100" dir="5400000" algn="t" rotWithShape="0">
                <a:prstClr val="black">
                  <a:alpha val="40000"/>
                </a:prstClr>
              </a:outerShdw>
            </a:effectLst>
          </p:spPr>
          <p:txBody>
            <a:bodyPr wrap="square" tIns="0" bIns="0" rtlCol="0" anchor="ctr" anchorCtr="0">
              <a:noAutofit/>
            </a:bodyPr>
            <a:lstStyle>
              <a:defPPr>
                <a:defRPr lang="zh-CN"/>
              </a:defPPr>
              <a:lvl1pPr marR="0" lvl="0" indent="0" algn="ctr" fontAlgn="auto">
                <a:lnSpc>
                  <a:spcPct val="100000"/>
                </a:lnSpc>
                <a:spcBef>
                  <a:spcPts val="0"/>
                </a:spcBef>
                <a:spcAft>
                  <a:spcPts val="0"/>
                </a:spcAft>
                <a:buClrTx/>
                <a:buSzTx/>
                <a:buFontTx/>
                <a:buNone/>
                <a:defRPr kumimoji="0" sz="2000" b="0" i="0" u="none" strike="noStrike" kern="0" cap="none" spc="200" normalizeH="0" baseline="0">
                  <a:ln>
                    <a:noFill/>
                  </a:ln>
                  <a:solidFill>
                    <a:srgbClr val="C00000"/>
                  </a:solidFill>
                  <a:effectLst/>
                  <a:uLnTx/>
                  <a:uFillTx/>
                  <a:latin typeface="汉仪雅酷黑 55W" panose="020B0504020202020204" charset="-122"/>
                  <a:ea typeface="汉仪雅酷黑 55W" panose="020B0504020202020204" charset="-122"/>
                </a:defRPr>
              </a:lvl1pPr>
            </a:lstStyle>
            <a:p>
              <a:pPr lvl="0"/>
              <a:r>
                <a:rPr lang="zh-CN" altLang="en-US" noProof="0" dirty="0" smtClean="0"/>
                <a:t>不足与改进</a:t>
              </a:r>
              <a:endParaRPr lang="zh-CN" altLang="en-US" noProof="0" dirty="0" smtClean="0"/>
            </a:p>
          </p:txBody>
        </p:sp>
        <p:sp>
          <p:nvSpPr>
            <p:cNvPr id="12" name="Rectangle 4稻壳儿花儿小姐"/>
            <p:cNvSpPr/>
            <p:nvPr/>
          </p:nvSpPr>
          <p:spPr>
            <a:xfrm>
              <a:off x="0" y="691978"/>
              <a:ext cx="12173439" cy="6009693"/>
            </a:xfrm>
            <a:prstGeom prst="rect">
              <a:avLst/>
            </a:prstGeom>
            <a:solidFill>
              <a:srgbClr val="F7F7F7"/>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汉仪君黑-45简" panose="020B0604020202020204" pitchFamily="34" charset="-122"/>
              </a:endParaRPr>
            </a:p>
          </p:txBody>
        </p:sp>
      </p:grpSp>
      <p:sp>
        <p:nvSpPr>
          <p:cNvPr id="2" name="日期占位符 1"/>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背景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18561" y="0"/>
            <a:ext cx="12154878" cy="6858000"/>
          </a:xfrm>
          <a:prstGeom prst="rect">
            <a:avLst/>
          </a:prstGeom>
        </p:spPr>
      </p:pic>
      <p:sp>
        <p:nvSpPr>
          <p:cNvPr id="2" name="日期占位符 1"/>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BCF756-00CF-4010-8094-E4263401487D}" type="slidenum">
              <a:rPr lang="zh-CN" altLang="en-US" smtClean="0"/>
            </a:fld>
            <a:endParaRPr lang="zh-CN" altLang="en-US"/>
          </a:p>
        </p:txBody>
      </p:sp>
      <p:grpSp>
        <p:nvGrpSpPr>
          <p:cNvPr id="6" name="组合 5"/>
          <p:cNvGrpSpPr/>
          <p:nvPr userDrawn="1"/>
        </p:nvGrpSpPr>
        <p:grpSpPr>
          <a:xfrm>
            <a:off x="136808" y="2151646"/>
            <a:ext cx="578764" cy="1681684"/>
            <a:chOff x="5171801" y="2414692"/>
            <a:chExt cx="578764" cy="1681684"/>
          </a:xfrm>
        </p:grpSpPr>
        <p:cxnSp>
          <p:nvCxnSpPr>
            <p:cNvPr id="7" name="直接连接符 6稻壳儿花儿小姐"/>
            <p:cNvCxnSpPr/>
            <p:nvPr/>
          </p:nvCxnSpPr>
          <p:spPr>
            <a:xfrm flipH="1">
              <a:off x="5355038" y="2414692"/>
              <a:ext cx="395527" cy="739242"/>
            </a:xfrm>
            <a:prstGeom prst="line">
              <a:avLst/>
            </a:prstGeom>
            <a:ln w="28575">
              <a:solidFill>
                <a:srgbClr val="DCCC32"/>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稻壳儿花儿小姐"/>
            <p:cNvCxnSpPr/>
            <p:nvPr/>
          </p:nvCxnSpPr>
          <p:spPr>
            <a:xfrm flipH="1">
              <a:off x="5171801" y="3357134"/>
              <a:ext cx="395527" cy="739242"/>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背景2">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君黑-45简" panose="020B0604020202020204" pitchFamily="34" charset="-122"/>
              </a:defRPr>
            </a:lvl1pPr>
          </a:lstStyle>
          <a:p>
            <a:fld id="{AE277DCF-C454-4DE1-BFB6-41213D3671BC}"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君黑-45简" panose="020B0604020202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君黑-45简" panose="020B0604020202020204" pitchFamily="34" charset="-122"/>
              </a:defRPr>
            </a:lvl1pPr>
          </a:lstStyle>
          <a:p>
            <a:fld id="{63BCF756-00CF-4010-8094-E4263401487D}"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汉仪君黑-45简" panose="020B0604020202020204" pitchFamily="34"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君黑-45简" panose="020B0604020202020204" pitchFamily="34"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君黑-45简" panose="020B0604020202020204" pitchFamily="34"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君黑-45简" panose="020B0604020202020204" pitchFamily="34"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君黑-45简" panose="020B0604020202020204" pitchFamily="34"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君黑-45简" panose="020B0604020202020204" pitchFamily="34"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microsoft.com/office/2007/relationships/hdphoto" Target="../media/image8.wdp"/><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microsoft.com/office/2007/relationships/hdphoto" Target="../media/image15.wdp"/><Relationship Id="rId3" Type="http://schemas.openxmlformats.org/officeDocument/2006/relationships/image" Target="../media/image14.png"/><Relationship Id="rId2" Type="http://schemas.microsoft.com/office/2007/relationships/hdphoto" Target="../media/image13.wdp"/><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microsoft.com/office/2007/relationships/hdphoto" Target="../media/image8.wdp"/><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稻壳儿花儿小姐"/>
          <p:cNvSpPr/>
          <p:nvPr/>
        </p:nvSpPr>
        <p:spPr>
          <a:xfrm>
            <a:off x="27974" y="6018663"/>
            <a:ext cx="1111211" cy="182112"/>
          </a:xfrm>
          <a:prstGeom prst="rect">
            <a:avLst/>
          </a:prstGeom>
          <a:solidFill>
            <a:srgbClr val="FAE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ndParaRPr>
          </a:p>
        </p:txBody>
      </p:sp>
      <p:sp>
        <p:nvSpPr>
          <p:cNvPr id="36" name="矩形 97稻壳儿花儿小姐"/>
          <p:cNvSpPr/>
          <p:nvPr/>
        </p:nvSpPr>
        <p:spPr>
          <a:xfrm>
            <a:off x="3038732" y="2729908"/>
            <a:ext cx="6141205" cy="1277914"/>
          </a:xfrm>
          <a:prstGeom prst="rect">
            <a:avLst/>
          </a:prstGeom>
        </p:spPr>
        <p:txBody>
          <a:bodyPr wrap="square">
            <a:spAutoFit/>
          </a:bodyPr>
          <a:lstStyle/>
          <a:p>
            <a:pPr algn="dist">
              <a:lnSpc>
                <a:spcPct val="107000"/>
              </a:lnSpc>
              <a:spcBef>
                <a:spcPts val="1200"/>
              </a:spcBef>
              <a:spcAft>
                <a:spcPts val="0"/>
              </a:spcAft>
            </a:pPr>
            <a:r>
              <a:rPr lang="zh-CN" altLang="zh-CN" sz="7200" dirty="0" smtClean="0">
                <a:solidFill>
                  <a:schemeClr val="tx1">
                    <a:lumMod val="75000"/>
                    <a:lumOff val="25000"/>
                  </a:schemeClr>
                </a:solidFill>
                <a:effectLst/>
                <a:latin typeface="+mj-ea"/>
                <a:ea typeface="+mj-ea"/>
                <a:cs typeface="楷体" panose="02010609060101010101" pitchFamily="49" charset="-122"/>
              </a:rPr>
              <a:t>教学实施报告</a:t>
            </a:r>
            <a:endParaRPr lang="zh-CN" altLang="zh-CN" sz="4000" dirty="0">
              <a:solidFill>
                <a:schemeClr val="tx1">
                  <a:lumMod val="75000"/>
                  <a:lumOff val="25000"/>
                </a:schemeClr>
              </a:solidFill>
              <a:effectLst/>
              <a:latin typeface="+mj-ea"/>
              <a:ea typeface="+mj-ea"/>
              <a:cs typeface="Times New Roman" panose="02020603050405020304" pitchFamily="18" charset="0"/>
            </a:endParaRPr>
          </a:p>
        </p:txBody>
      </p:sp>
      <p:grpSp>
        <p:nvGrpSpPr>
          <p:cNvPr id="37" name="组合 36"/>
          <p:cNvGrpSpPr/>
          <p:nvPr/>
        </p:nvGrpSpPr>
        <p:grpSpPr>
          <a:xfrm>
            <a:off x="-8563" y="6394136"/>
            <a:ext cx="2013915" cy="387652"/>
            <a:chOff x="9324168" y="5324286"/>
            <a:chExt cx="2013915" cy="387652"/>
          </a:xfrm>
        </p:grpSpPr>
        <p:grpSp>
          <p:nvGrpSpPr>
            <p:cNvPr id="38" name="Group 165"/>
            <p:cNvGrpSpPr/>
            <p:nvPr/>
          </p:nvGrpSpPr>
          <p:grpSpPr>
            <a:xfrm>
              <a:off x="9866256" y="5324286"/>
              <a:ext cx="387652" cy="387652"/>
              <a:chOff x="10078954" y="5007430"/>
              <a:chExt cx="387652" cy="387652"/>
            </a:xfrm>
          </p:grpSpPr>
          <p:sp>
            <p:nvSpPr>
              <p:cNvPr id="48" name="椭圆 99稻壳儿花儿小姐"/>
              <p:cNvSpPr/>
              <p:nvPr/>
            </p:nvSpPr>
            <p:spPr>
              <a:xfrm>
                <a:off x="10078954" y="5007430"/>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49" name="Freeform"/>
              <p:cNvSpPr/>
              <p:nvPr/>
            </p:nvSpPr>
            <p:spPr>
              <a:xfrm>
                <a:off x="10158469" y="5121002"/>
                <a:ext cx="251480" cy="206227"/>
              </a:xfrm>
              <a:custGeom>
                <a:avLst/>
                <a:gdLst>
                  <a:gd name="connsiteX0" fmla="*/ 94228 w 607200"/>
                  <a:gd name="connsiteY0" fmla="*/ 292831 h 497939"/>
                  <a:gd name="connsiteX1" fmla="*/ 117481 w 607200"/>
                  <a:gd name="connsiteY1" fmla="*/ 292831 h 497939"/>
                  <a:gd name="connsiteX2" fmla="*/ 151068 w 607200"/>
                  <a:gd name="connsiteY2" fmla="*/ 292831 h 497939"/>
                  <a:gd name="connsiteX3" fmla="*/ 189822 w 607200"/>
                  <a:gd name="connsiteY3" fmla="*/ 292831 h 497939"/>
                  <a:gd name="connsiteX4" fmla="*/ 202740 w 607200"/>
                  <a:gd name="connsiteY4" fmla="*/ 292831 h 497939"/>
                  <a:gd name="connsiteX5" fmla="*/ 205323 w 607200"/>
                  <a:gd name="connsiteY5" fmla="*/ 292831 h 497939"/>
                  <a:gd name="connsiteX6" fmla="*/ 287999 w 607200"/>
                  <a:gd name="connsiteY6" fmla="*/ 292831 h 497939"/>
                  <a:gd name="connsiteX7" fmla="*/ 307376 w 607200"/>
                  <a:gd name="connsiteY7" fmla="*/ 312175 h 497939"/>
                  <a:gd name="connsiteX8" fmla="*/ 307376 w 607200"/>
                  <a:gd name="connsiteY8" fmla="*/ 350862 h 497939"/>
                  <a:gd name="connsiteX9" fmla="*/ 287999 w 607200"/>
                  <a:gd name="connsiteY9" fmla="*/ 365047 h 497939"/>
                  <a:gd name="connsiteX10" fmla="*/ 220825 w 607200"/>
                  <a:gd name="connsiteY10" fmla="*/ 365047 h 497939"/>
                  <a:gd name="connsiteX11" fmla="*/ 241494 w 607200"/>
                  <a:gd name="connsiteY11" fmla="*/ 388260 h 497939"/>
                  <a:gd name="connsiteX12" fmla="*/ 362924 w 607200"/>
                  <a:gd name="connsiteY12" fmla="*/ 388260 h 497939"/>
                  <a:gd name="connsiteX13" fmla="*/ 413304 w 607200"/>
                  <a:gd name="connsiteY13" fmla="*/ 344414 h 497939"/>
                  <a:gd name="connsiteX14" fmla="*/ 419763 w 607200"/>
                  <a:gd name="connsiteY14" fmla="*/ 344414 h 497939"/>
                  <a:gd name="connsiteX15" fmla="*/ 432681 w 607200"/>
                  <a:gd name="connsiteY15" fmla="*/ 353441 h 497939"/>
                  <a:gd name="connsiteX16" fmla="*/ 453350 w 607200"/>
                  <a:gd name="connsiteY16" fmla="*/ 388260 h 497939"/>
                  <a:gd name="connsiteX17" fmla="*/ 463684 w 607200"/>
                  <a:gd name="connsiteY17" fmla="*/ 414051 h 497939"/>
                  <a:gd name="connsiteX18" fmla="*/ 457225 w 607200"/>
                  <a:gd name="connsiteY18" fmla="*/ 421789 h 497939"/>
                  <a:gd name="connsiteX19" fmla="*/ 271205 w 607200"/>
                  <a:gd name="connsiteY19" fmla="*/ 497874 h 497939"/>
                  <a:gd name="connsiteX20" fmla="*/ 94228 w 607200"/>
                  <a:gd name="connsiteY20" fmla="*/ 456607 h 497939"/>
                  <a:gd name="connsiteX21" fmla="*/ 0 w 607200"/>
                  <a:gd name="connsiteY21" fmla="*/ 272122 h 497939"/>
                  <a:gd name="connsiteX22" fmla="*/ 67098 w 607200"/>
                  <a:gd name="connsiteY22" fmla="*/ 272122 h 497939"/>
                  <a:gd name="connsiteX23" fmla="*/ 67098 w 607200"/>
                  <a:gd name="connsiteY23" fmla="*/ 497855 h 497939"/>
                  <a:gd name="connsiteX24" fmla="*/ 0 w 607200"/>
                  <a:gd name="connsiteY24" fmla="*/ 497855 h 497939"/>
                  <a:gd name="connsiteX25" fmla="*/ 319132 w 607200"/>
                  <a:gd name="connsiteY25" fmla="*/ 52809 h 497939"/>
                  <a:gd name="connsiteX26" fmla="*/ 319132 w 607200"/>
                  <a:gd name="connsiteY26" fmla="*/ 69584 h 497939"/>
                  <a:gd name="connsiteX27" fmla="*/ 554184 w 607200"/>
                  <a:gd name="connsiteY27" fmla="*/ 69584 h 497939"/>
                  <a:gd name="connsiteX28" fmla="*/ 554184 w 607200"/>
                  <a:gd name="connsiteY28" fmla="*/ 52809 h 497939"/>
                  <a:gd name="connsiteX29" fmla="*/ 283596 w 607200"/>
                  <a:gd name="connsiteY29" fmla="*/ 47069 h 497939"/>
                  <a:gd name="connsiteX30" fmla="*/ 290818 w 607200"/>
                  <a:gd name="connsiteY30" fmla="*/ 50060 h 497939"/>
                  <a:gd name="connsiteX31" fmla="*/ 293356 w 607200"/>
                  <a:gd name="connsiteY31" fmla="*/ 56187 h 497939"/>
                  <a:gd name="connsiteX32" fmla="*/ 286573 w 607200"/>
                  <a:gd name="connsiteY32" fmla="*/ 53684 h 497939"/>
                  <a:gd name="connsiteX33" fmla="*/ 181486 w 607200"/>
                  <a:gd name="connsiteY33" fmla="*/ 47009 h 497939"/>
                  <a:gd name="connsiteX34" fmla="*/ 188897 w 607200"/>
                  <a:gd name="connsiteY34" fmla="*/ 50060 h 497939"/>
                  <a:gd name="connsiteX35" fmla="*/ 191482 w 607200"/>
                  <a:gd name="connsiteY35" fmla="*/ 56265 h 497939"/>
                  <a:gd name="connsiteX36" fmla="*/ 184490 w 607200"/>
                  <a:gd name="connsiteY36" fmla="*/ 53684 h 497939"/>
                  <a:gd name="connsiteX37" fmla="*/ 231880 w 607200"/>
                  <a:gd name="connsiteY37" fmla="*/ 47007 h 497939"/>
                  <a:gd name="connsiteX38" fmla="*/ 239252 w 607200"/>
                  <a:gd name="connsiteY38" fmla="*/ 50060 h 497939"/>
                  <a:gd name="connsiteX39" fmla="*/ 241812 w 607200"/>
                  <a:gd name="connsiteY39" fmla="*/ 56240 h 497939"/>
                  <a:gd name="connsiteX40" fmla="*/ 234886 w 607200"/>
                  <a:gd name="connsiteY40" fmla="*/ 53684 h 497939"/>
                  <a:gd name="connsiteX41" fmla="*/ 298365 w 607200"/>
                  <a:gd name="connsiteY41" fmla="*/ 25794 h 497939"/>
                  <a:gd name="connsiteX42" fmla="*/ 281566 w 607200"/>
                  <a:gd name="connsiteY42" fmla="*/ 42560 h 497939"/>
                  <a:gd name="connsiteX43" fmla="*/ 283596 w 607200"/>
                  <a:gd name="connsiteY43" fmla="*/ 47069 h 497939"/>
                  <a:gd name="connsiteX44" fmla="*/ 278956 w 607200"/>
                  <a:gd name="connsiteY44" fmla="*/ 45147 h 497939"/>
                  <a:gd name="connsiteX45" fmla="*/ 262181 w 607200"/>
                  <a:gd name="connsiteY45" fmla="*/ 61922 h 497939"/>
                  <a:gd name="connsiteX46" fmla="*/ 278956 w 607200"/>
                  <a:gd name="connsiteY46" fmla="*/ 78697 h 497939"/>
                  <a:gd name="connsiteX47" fmla="*/ 295731 w 607200"/>
                  <a:gd name="connsiteY47" fmla="*/ 61922 h 497939"/>
                  <a:gd name="connsiteX48" fmla="*/ 293356 w 607200"/>
                  <a:gd name="connsiteY48" fmla="*/ 56187 h 497939"/>
                  <a:gd name="connsiteX49" fmla="*/ 298365 w 607200"/>
                  <a:gd name="connsiteY49" fmla="*/ 58036 h 497939"/>
                  <a:gd name="connsiteX50" fmla="*/ 315163 w 607200"/>
                  <a:gd name="connsiteY50" fmla="*/ 42560 h 497939"/>
                  <a:gd name="connsiteX51" fmla="*/ 298365 w 607200"/>
                  <a:gd name="connsiteY51" fmla="*/ 25794 h 497939"/>
                  <a:gd name="connsiteX52" fmla="*/ 246677 w 607200"/>
                  <a:gd name="connsiteY52" fmla="*/ 25794 h 497939"/>
                  <a:gd name="connsiteX53" fmla="*/ 229878 w 607200"/>
                  <a:gd name="connsiteY53" fmla="*/ 42560 h 497939"/>
                  <a:gd name="connsiteX54" fmla="*/ 231880 w 607200"/>
                  <a:gd name="connsiteY54" fmla="*/ 47007 h 497939"/>
                  <a:gd name="connsiteX55" fmla="*/ 227390 w 607200"/>
                  <a:gd name="connsiteY55" fmla="*/ 45147 h 497939"/>
                  <a:gd name="connsiteX56" fmla="*/ 210615 w 607200"/>
                  <a:gd name="connsiteY56" fmla="*/ 61922 h 497939"/>
                  <a:gd name="connsiteX57" fmla="*/ 227390 w 607200"/>
                  <a:gd name="connsiteY57" fmla="*/ 78697 h 497939"/>
                  <a:gd name="connsiteX58" fmla="*/ 244165 w 607200"/>
                  <a:gd name="connsiteY58" fmla="*/ 61922 h 497939"/>
                  <a:gd name="connsiteX59" fmla="*/ 241812 w 607200"/>
                  <a:gd name="connsiteY59" fmla="*/ 56240 h 497939"/>
                  <a:gd name="connsiteX60" fmla="*/ 246677 w 607200"/>
                  <a:gd name="connsiteY60" fmla="*/ 58036 h 497939"/>
                  <a:gd name="connsiteX61" fmla="*/ 263475 w 607200"/>
                  <a:gd name="connsiteY61" fmla="*/ 42560 h 497939"/>
                  <a:gd name="connsiteX62" fmla="*/ 246677 w 607200"/>
                  <a:gd name="connsiteY62" fmla="*/ 25794 h 497939"/>
                  <a:gd name="connsiteX63" fmla="*/ 196281 w 607200"/>
                  <a:gd name="connsiteY63" fmla="*/ 25794 h 497939"/>
                  <a:gd name="connsiteX64" fmla="*/ 179483 w 607200"/>
                  <a:gd name="connsiteY64" fmla="*/ 42560 h 497939"/>
                  <a:gd name="connsiteX65" fmla="*/ 181486 w 607200"/>
                  <a:gd name="connsiteY65" fmla="*/ 47009 h 497939"/>
                  <a:gd name="connsiteX66" fmla="*/ 176962 w 607200"/>
                  <a:gd name="connsiteY66" fmla="*/ 45147 h 497939"/>
                  <a:gd name="connsiteX67" fmla="*/ 160084 w 607200"/>
                  <a:gd name="connsiteY67" fmla="*/ 61922 h 497939"/>
                  <a:gd name="connsiteX68" fmla="*/ 176962 w 607200"/>
                  <a:gd name="connsiteY68" fmla="*/ 78697 h 497939"/>
                  <a:gd name="connsiteX69" fmla="*/ 193840 w 607200"/>
                  <a:gd name="connsiteY69" fmla="*/ 61922 h 497939"/>
                  <a:gd name="connsiteX70" fmla="*/ 191482 w 607200"/>
                  <a:gd name="connsiteY70" fmla="*/ 56265 h 497939"/>
                  <a:gd name="connsiteX71" fmla="*/ 196281 w 607200"/>
                  <a:gd name="connsiteY71" fmla="*/ 58036 h 497939"/>
                  <a:gd name="connsiteX72" fmla="*/ 213080 w 607200"/>
                  <a:gd name="connsiteY72" fmla="*/ 42560 h 497939"/>
                  <a:gd name="connsiteX73" fmla="*/ 196281 w 607200"/>
                  <a:gd name="connsiteY73" fmla="*/ 25794 h 497939"/>
                  <a:gd name="connsiteX74" fmla="*/ 171729 w 607200"/>
                  <a:gd name="connsiteY74" fmla="*/ 0 h 497939"/>
                  <a:gd name="connsiteX75" fmla="*/ 573603 w 607200"/>
                  <a:gd name="connsiteY75" fmla="*/ 0 h 497939"/>
                  <a:gd name="connsiteX76" fmla="*/ 607200 w 607200"/>
                  <a:gd name="connsiteY76" fmla="*/ 33532 h 497939"/>
                  <a:gd name="connsiteX77" fmla="*/ 607200 w 607200"/>
                  <a:gd name="connsiteY77" fmla="*/ 368852 h 497939"/>
                  <a:gd name="connsiteX78" fmla="*/ 573603 w 607200"/>
                  <a:gd name="connsiteY78" fmla="*/ 402384 h 497939"/>
                  <a:gd name="connsiteX79" fmla="*/ 476688 w 607200"/>
                  <a:gd name="connsiteY79" fmla="*/ 402384 h 497939"/>
                  <a:gd name="connsiteX80" fmla="*/ 484441 w 607200"/>
                  <a:gd name="connsiteY80" fmla="*/ 393356 h 497939"/>
                  <a:gd name="connsiteX81" fmla="*/ 474104 w 607200"/>
                  <a:gd name="connsiteY81" fmla="*/ 368852 h 497939"/>
                  <a:gd name="connsiteX82" fmla="*/ 573603 w 607200"/>
                  <a:gd name="connsiteY82" fmla="*/ 368852 h 497939"/>
                  <a:gd name="connsiteX83" fmla="*/ 573603 w 607200"/>
                  <a:gd name="connsiteY83" fmla="*/ 83830 h 497939"/>
                  <a:gd name="connsiteX84" fmla="*/ 171729 w 607200"/>
                  <a:gd name="connsiteY84" fmla="*/ 83830 h 497939"/>
                  <a:gd name="connsiteX85" fmla="*/ 171729 w 607200"/>
                  <a:gd name="connsiteY85" fmla="*/ 273415 h 497939"/>
                  <a:gd name="connsiteX86" fmla="*/ 138132 w 607200"/>
                  <a:gd name="connsiteY86" fmla="*/ 273415 h 497939"/>
                  <a:gd name="connsiteX87" fmla="*/ 138132 w 607200"/>
                  <a:gd name="connsiteY87" fmla="*/ 33532 h 497939"/>
                  <a:gd name="connsiteX88" fmla="*/ 171729 w 607200"/>
                  <a:gd name="connsiteY88" fmla="*/ 0 h 49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7200" h="497939">
                    <a:moveTo>
                      <a:pt x="94228" y="292831"/>
                    </a:moveTo>
                    <a:lnTo>
                      <a:pt x="117481" y="292831"/>
                    </a:lnTo>
                    <a:lnTo>
                      <a:pt x="151068" y="292831"/>
                    </a:lnTo>
                    <a:lnTo>
                      <a:pt x="189822" y="292831"/>
                    </a:lnTo>
                    <a:lnTo>
                      <a:pt x="202740" y="292831"/>
                    </a:lnTo>
                    <a:lnTo>
                      <a:pt x="205323" y="292831"/>
                    </a:lnTo>
                    <a:lnTo>
                      <a:pt x="287999" y="292831"/>
                    </a:lnTo>
                    <a:cubicBezTo>
                      <a:pt x="308668" y="292831"/>
                      <a:pt x="307376" y="312175"/>
                      <a:pt x="307376" y="312175"/>
                    </a:cubicBezTo>
                    <a:lnTo>
                      <a:pt x="307376" y="350862"/>
                    </a:lnTo>
                    <a:cubicBezTo>
                      <a:pt x="307376" y="366337"/>
                      <a:pt x="287999" y="365047"/>
                      <a:pt x="287999" y="365047"/>
                    </a:cubicBezTo>
                    <a:lnTo>
                      <a:pt x="220825" y="365047"/>
                    </a:lnTo>
                    <a:cubicBezTo>
                      <a:pt x="227284" y="374074"/>
                      <a:pt x="233743" y="381812"/>
                      <a:pt x="241494" y="388260"/>
                    </a:cubicBezTo>
                    <a:lnTo>
                      <a:pt x="362924" y="388260"/>
                    </a:lnTo>
                    <a:cubicBezTo>
                      <a:pt x="387468" y="370206"/>
                      <a:pt x="401678" y="346993"/>
                      <a:pt x="413304" y="344414"/>
                    </a:cubicBezTo>
                    <a:cubicBezTo>
                      <a:pt x="414596" y="344414"/>
                      <a:pt x="414596" y="344414"/>
                      <a:pt x="419763" y="344414"/>
                    </a:cubicBezTo>
                    <a:cubicBezTo>
                      <a:pt x="423638" y="345704"/>
                      <a:pt x="432681" y="353441"/>
                      <a:pt x="432681" y="353441"/>
                    </a:cubicBezTo>
                    <a:cubicBezTo>
                      <a:pt x="440432" y="362468"/>
                      <a:pt x="448183" y="376653"/>
                      <a:pt x="453350" y="388260"/>
                    </a:cubicBezTo>
                    <a:cubicBezTo>
                      <a:pt x="459809" y="402445"/>
                      <a:pt x="463684" y="414051"/>
                      <a:pt x="463684" y="414051"/>
                    </a:cubicBezTo>
                    <a:cubicBezTo>
                      <a:pt x="462392" y="416630"/>
                      <a:pt x="459809" y="419210"/>
                      <a:pt x="457225" y="421789"/>
                    </a:cubicBezTo>
                    <a:cubicBezTo>
                      <a:pt x="379717" y="503032"/>
                      <a:pt x="271205" y="497874"/>
                      <a:pt x="271205" y="497874"/>
                    </a:cubicBezTo>
                    <a:cubicBezTo>
                      <a:pt x="225992" y="497874"/>
                      <a:pt x="94228" y="456607"/>
                      <a:pt x="94228" y="456607"/>
                    </a:cubicBezTo>
                    <a:close/>
                    <a:moveTo>
                      <a:pt x="0" y="272122"/>
                    </a:moveTo>
                    <a:lnTo>
                      <a:pt x="67098" y="272122"/>
                    </a:lnTo>
                    <a:lnTo>
                      <a:pt x="67098" y="497855"/>
                    </a:lnTo>
                    <a:lnTo>
                      <a:pt x="0" y="497855"/>
                    </a:lnTo>
                    <a:close/>
                    <a:moveTo>
                      <a:pt x="319132" y="52809"/>
                    </a:moveTo>
                    <a:lnTo>
                      <a:pt x="319132" y="69584"/>
                    </a:lnTo>
                    <a:lnTo>
                      <a:pt x="554184" y="69584"/>
                    </a:lnTo>
                    <a:lnTo>
                      <a:pt x="554184" y="52809"/>
                    </a:lnTo>
                    <a:close/>
                    <a:moveTo>
                      <a:pt x="283596" y="47069"/>
                    </a:moveTo>
                    <a:lnTo>
                      <a:pt x="290818" y="50060"/>
                    </a:lnTo>
                    <a:lnTo>
                      <a:pt x="293356" y="56187"/>
                    </a:lnTo>
                    <a:lnTo>
                      <a:pt x="286573" y="53684"/>
                    </a:lnTo>
                    <a:close/>
                    <a:moveTo>
                      <a:pt x="181486" y="47009"/>
                    </a:moveTo>
                    <a:lnTo>
                      <a:pt x="188897" y="50060"/>
                    </a:lnTo>
                    <a:lnTo>
                      <a:pt x="191482" y="56265"/>
                    </a:lnTo>
                    <a:lnTo>
                      <a:pt x="184490" y="53684"/>
                    </a:lnTo>
                    <a:close/>
                    <a:moveTo>
                      <a:pt x="231880" y="47007"/>
                    </a:moveTo>
                    <a:lnTo>
                      <a:pt x="239252" y="50060"/>
                    </a:lnTo>
                    <a:lnTo>
                      <a:pt x="241812" y="56240"/>
                    </a:lnTo>
                    <a:lnTo>
                      <a:pt x="234886" y="53684"/>
                    </a:lnTo>
                    <a:close/>
                    <a:moveTo>
                      <a:pt x="298365" y="25794"/>
                    </a:moveTo>
                    <a:cubicBezTo>
                      <a:pt x="289319" y="25794"/>
                      <a:pt x="281566" y="32242"/>
                      <a:pt x="281566" y="42560"/>
                    </a:cubicBezTo>
                    <a:lnTo>
                      <a:pt x="283596" y="47069"/>
                    </a:lnTo>
                    <a:lnTo>
                      <a:pt x="278956" y="45147"/>
                    </a:lnTo>
                    <a:cubicBezTo>
                      <a:pt x="269691" y="45147"/>
                      <a:pt x="262181" y="52657"/>
                      <a:pt x="262181" y="61922"/>
                    </a:cubicBezTo>
                    <a:cubicBezTo>
                      <a:pt x="262181" y="71187"/>
                      <a:pt x="269691" y="78697"/>
                      <a:pt x="278956" y="78697"/>
                    </a:cubicBezTo>
                    <a:cubicBezTo>
                      <a:pt x="288221" y="78697"/>
                      <a:pt x="295731" y="71187"/>
                      <a:pt x="295731" y="61922"/>
                    </a:cubicBezTo>
                    <a:lnTo>
                      <a:pt x="293356" y="56187"/>
                    </a:lnTo>
                    <a:lnTo>
                      <a:pt x="298365" y="58036"/>
                    </a:lnTo>
                    <a:cubicBezTo>
                      <a:pt x="307410" y="58036"/>
                      <a:pt x="315163" y="51588"/>
                      <a:pt x="315163" y="42560"/>
                    </a:cubicBezTo>
                    <a:cubicBezTo>
                      <a:pt x="315163" y="32242"/>
                      <a:pt x="307410" y="25794"/>
                      <a:pt x="298365" y="25794"/>
                    </a:cubicBezTo>
                    <a:close/>
                    <a:moveTo>
                      <a:pt x="246677" y="25794"/>
                    </a:moveTo>
                    <a:cubicBezTo>
                      <a:pt x="237632" y="25794"/>
                      <a:pt x="229878" y="32242"/>
                      <a:pt x="229878" y="42560"/>
                    </a:cubicBezTo>
                    <a:lnTo>
                      <a:pt x="231880" y="47007"/>
                    </a:lnTo>
                    <a:lnTo>
                      <a:pt x="227390" y="45147"/>
                    </a:lnTo>
                    <a:cubicBezTo>
                      <a:pt x="218125" y="45147"/>
                      <a:pt x="210615" y="52657"/>
                      <a:pt x="210615" y="61922"/>
                    </a:cubicBezTo>
                    <a:cubicBezTo>
                      <a:pt x="210615" y="71187"/>
                      <a:pt x="218125" y="78697"/>
                      <a:pt x="227390" y="78697"/>
                    </a:cubicBezTo>
                    <a:cubicBezTo>
                      <a:pt x="236655" y="78697"/>
                      <a:pt x="244165" y="71187"/>
                      <a:pt x="244165" y="61922"/>
                    </a:cubicBezTo>
                    <a:lnTo>
                      <a:pt x="241812" y="56240"/>
                    </a:lnTo>
                    <a:lnTo>
                      <a:pt x="246677" y="58036"/>
                    </a:lnTo>
                    <a:cubicBezTo>
                      <a:pt x="255722" y="58036"/>
                      <a:pt x="263475" y="51588"/>
                      <a:pt x="263475" y="42560"/>
                    </a:cubicBezTo>
                    <a:cubicBezTo>
                      <a:pt x="263475" y="32242"/>
                      <a:pt x="255722" y="25794"/>
                      <a:pt x="246677" y="25794"/>
                    </a:cubicBezTo>
                    <a:close/>
                    <a:moveTo>
                      <a:pt x="196281" y="25794"/>
                    </a:moveTo>
                    <a:cubicBezTo>
                      <a:pt x="187236" y="25794"/>
                      <a:pt x="179483" y="32242"/>
                      <a:pt x="179483" y="42560"/>
                    </a:cubicBezTo>
                    <a:lnTo>
                      <a:pt x="181486" y="47009"/>
                    </a:lnTo>
                    <a:lnTo>
                      <a:pt x="176962" y="45147"/>
                    </a:lnTo>
                    <a:cubicBezTo>
                      <a:pt x="167641" y="45147"/>
                      <a:pt x="160084" y="52657"/>
                      <a:pt x="160084" y="61922"/>
                    </a:cubicBezTo>
                    <a:cubicBezTo>
                      <a:pt x="160084" y="71187"/>
                      <a:pt x="167641" y="78697"/>
                      <a:pt x="176962" y="78697"/>
                    </a:cubicBezTo>
                    <a:cubicBezTo>
                      <a:pt x="186283" y="78697"/>
                      <a:pt x="193840" y="71187"/>
                      <a:pt x="193840" y="61922"/>
                    </a:cubicBezTo>
                    <a:lnTo>
                      <a:pt x="191482" y="56265"/>
                    </a:lnTo>
                    <a:lnTo>
                      <a:pt x="196281" y="58036"/>
                    </a:lnTo>
                    <a:cubicBezTo>
                      <a:pt x="205327" y="58036"/>
                      <a:pt x="213080" y="51588"/>
                      <a:pt x="213080" y="42560"/>
                    </a:cubicBezTo>
                    <a:cubicBezTo>
                      <a:pt x="213080" y="32242"/>
                      <a:pt x="205327" y="25794"/>
                      <a:pt x="196281" y="25794"/>
                    </a:cubicBezTo>
                    <a:close/>
                    <a:moveTo>
                      <a:pt x="171729" y="0"/>
                    </a:moveTo>
                    <a:lnTo>
                      <a:pt x="573603" y="0"/>
                    </a:lnTo>
                    <a:cubicBezTo>
                      <a:pt x="592986" y="0"/>
                      <a:pt x="607200" y="15476"/>
                      <a:pt x="607200" y="33532"/>
                    </a:cubicBezTo>
                    <a:lnTo>
                      <a:pt x="607200" y="368852"/>
                    </a:lnTo>
                    <a:cubicBezTo>
                      <a:pt x="607200" y="386908"/>
                      <a:pt x="592986" y="402384"/>
                      <a:pt x="573603" y="402384"/>
                    </a:cubicBezTo>
                    <a:lnTo>
                      <a:pt x="476688" y="402384"/>
                    </a:lnTo>
                    <a:cubicBezTo>
                      <a:pt x="479273" y="399805"/>
                      <a:pt x="481857" y="397225"/>
                      <a:pt x="484441" y="393356"/>
                    </a:cubicBezTo>
                    <a:cubicBezTo>
                      <a:pt x="484441" y="393356"/>
                      <a:pt x="479273" y="381749"/>
                      <a:pt x="474104" y="368852"/>
                    </a:cubicBezTo>
                    <a:lnTo>
                      <a:pt x="573603" y="368852"/>
                    </a:lnTo>
                    <a:lnTo>
                      <a:pt x="573603" y="83830"/>
                    </a:lnTo>
                    <a:lnTo>
                      <a:pt x="171729" y="83830"/>
                    </a:lnTo>
                    <a:lnTo>
                      <a:pt x="171729" y="273415"/>
                    </a:lnTo>
                    <a:lnTo>
                      <a:pt x="138132" y="273415"/>
                    </a:lnTo>
                    <a:lnTo>
                      <a:pt x="138132" y="33532"/>
                    </a:lnTo>
                    <a:cubicBezTo>
                      <a:pt x="138132" y="15476"/>
                      <a:pt x="152346" y="0"/>
                      <a:pt x="171729"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nvGrpSpPr>
            <p:cNvPr id="39" name="组合 38"/>
            <p:cNvGrpSpPr/>
            <p:nvPr/>
          </p:nvGrpSpPr>
          <p:grpSpPr>
            <a:xfrm>
              <a:off x="10408344" y="5324286"/>
              <a:ext cx="387652" cy="387652"/>
              <a:chOff x="10755275" y="5007430"/>
              <a:chExt cx="387652" cy="387652"/>
            </a:xfrm>
          </p:grpSpPr>
          <p:sp>
            <p:nvSpPr>
              <p:cNvPr id="46" name="椭圆 102稻壳儿花儿小姐"/>
              <p:cNvSpPr/>
              <p:nvPr>
                <p:custDataLst>
                  <p:tags r:id="rId1"/>
                </p:custDataLst>
              </p:nvPr>
            </p:nvSpPr>
            <p:spPr>
              <a:xfrm>
                <a:off x="10755275" y="5007430"/>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47" name="Freeform"/>
              <p:cNvSpPr/>
              <p:nvPr/>
            </p:nvSpPr>
            <p:spPr>
              <a:xfrm>
                <a:off x="10818847" y="5102351"/>
                <a:ext cx="251480" cy="220671"/>
              </a:xfrm>
              <a:custGeom>
                <a:avLst/>
                <a:gdLst>
                  <a:gd name="connsiteX0" fmla="*/ 104622 w 549006"/>
                  <a:gd name="connsiteY0" fmla="*/ 304469 h 481748"/>
                  <a:gd name="connsiteX1" fmla="*/ 83956 w 549006"/>
                  <a:gd name="connsiteY1" fmla="*/ 323824 h 481748"/>
                  <a:gd name="connsiteX2" fmla="*/ 104622 w 549006"/>
                  <a:gd name="connsiteY2" fmla="*/ 344468 h 481748"/>
                  <a:gd name="connsiteX3" fmla="*/ 313866 w 549006"/>
                  <a:gd name="connsiteY3" fmla="*/ 344468 h 481748"/>
                  <a:gd name="connsiteX4" fmla="*/ 334532 w 549006"/>
                  <a:gd name="connsiteY4" fmla="*/ 323824 h 481748"/>
                  <a:gd name="connsiteX5" fmla="*/ 313866 w 549006"/>
                  <a:gd name="connsiteY5" fmla="*/ 304469 h 481748"/>
                  <a:gd name="connsiteX6" fmla="*/ 104622 w 549006"/>
                  <a:gd name="connsiteY6" fmla="*/ 221890 h 481748"/>
                  <a:gd name="connsiteX7" fmla="*/ 83956 w 549006"/>
                  <a:gd name="connsiteY7" fmla="*/ 242535 h 481748"/>
                  <a:gd name="connsiteX8" fmla="*/ 104622 w 549006"/>
                  <a:gd name="connsiteY8" fmla="*/ 263180 h 481748"/>
                  <a:gd name="connsiteX9" fmla="*/ 313866 w 549006"/>
                  <a:gd name="connsiteY9" fmla="*/ 263180 h 481748"/>
                  <a:gd name="connsiteX10" fmla="*/ 334532 w 549006"/>
                  <a:gd name="connsiteY10" fmla="*/ 242535 h 481748"/>
                  <a:gd name="connsiteX11" fmla="*/ 313866 w 549006"/>
                  <a:gd name="connsiteY11" fmla="*/ 221890 h 481748"/>
                  <a:gd name="connsiteX12" fmla="*/ 74914 w 549006"/>
                  <a:gd name="connsiteY12" fmla="*/ 135440 h 481748"/>
                  <a:gd name="connsiteX13" fmla="*/ 347448 w 549006"/>
                  <a:gd name="connsiteY13" fmla="*/ 138021 h 481748"/>
                  <a:gd name="connsiteX14" fmla="*/ 419779 w 549006"/>
                  <a:gd name="connsiteY14" fmla="*/ 211568 h 481748"/>
                  <a:gd name="connsiteX15" fmla="*/ 417196 w 549006"/>
                  <a:gd name="connsiteY15" fmla="*/ 388339 h 481748"/>
                  <a:gd name="connsiteX16" fmla="*/ 373280 w 549006"/>
                  <a:gd name="connsiteY16" fmla="*/ 429628 h 481748"/>
                  <a:gd name="connsiteX17" fmla="*/ 379739 w 549006"/>
                  <a:gd name="connsiteY17" fmla="*/ 459305 h 481748"/>
                  <a:gd name="connsiteX18" fmla="*/ 371989 w 549006"/>
                  <a:gd name="connsiteY18" fmla="*/ 478659 h 481748"/>
                  <a:gd name="connsiteX19" fmla="*/ 352614 w 549006"/>
                  <a:gd name="connsiteY19" fmla="*/ 479950 h 481748"/>
                  <a:gd name="connsiteX20" fmla="*/ 254451 w 549006"/>
                  <a:gd name="connsiteY20" fmla="*/ 429628 h 481748"/>
                  <a:gd name="connsiteX21" fmla="*/ 72331 w 549006"/>
                  <a:gd name="connsiteY21" fmla="*/ 427047 h 481748"/>
                  <a:gd name="connsiteX22" fmla="*/ 0 w 549006"/>
                  <a:gd name="connsiteY22" fmla="*/ 353501 h 481748"/>
                  <a:gd name="connsiteX23" fmla="*/ 1292 w 549006"/>
                  <a:gd name="connsiteY23" fmla="*/ 207697 h 481748"/>
                  <a:gd name="connsiteX24" fmla="*/ 74914 w 549006"/>
                  <a:gd name="connsiteY24" fmla="*/ 135440 h 481748"/>
                  <a:gd name="connsiteX25" fmla="*/ 223424 w 549006"/>
                  <a:gd name="connsiteY25" fmla="*/ 0 h 481748"/>
                  <a:gd name="connsiteX26" fmla="*/ 446939 w 549006"/>
                  <a:gd name="connsiteY26" fmla="*/ 0 h 481748"/>
                  <a:gd name="connsiteX27" fmla="*/ 549006 w 549006"/>
                  <a:gd name="connsiteY27" fmla="*/ 101943 h 481748"/>
                  <a:gd name="connsiteX28" fmla="*/ 549006 w 549006"/>
                  <a:gd name="connsiteY28" fmla="*/ 221953 h 481748"/>
                  <a:gd name="connsiteX29" fmla="*/ 449523 w 549006"/>
                  <a:gd name="connsiteY29" fmla="*/ 323896 h 481748"/>
                  <a:gd name="connsiteX30" fmla="*/ 449523 w 549006"/>
                  <a:gd name="connsiteY30" fmla="*/ 282603 h 481748"/>
                  <a:gd name="connsiteX31" fmla="*/ 505078 w 549006"/>
                  <a:gd name="connsiteY31" fmla="*/ 221953 h 481748"/>
                  <a:gd name="connsiteX32" fmla="*/ 505078 w 549006"/>
                  <a:gd name="connsiteY32" fmla="*/ 101943 h 481748"/>
                  <a:gd name="connsiteX33" fmla="*/ 446939 w 549006"/>
                  <a:gd name="connsiteY33" fmla="*/ 41293 h 481748"/>
                  <a:gd name="connsiteX34" fmla="*/ 223424 w 549006"/>
                  <a:gd name="connsiteY34" fmla="*/ 41293 h 481748"/>
                  <a:gd name="connsiteX35" fmla="*/ 162701 w 549006"/>
                  <a:gd name="connsiteY35" fmla="*/ 101943 h 481748"/>
                  <a:gd name="connsiteX36" fmla="*/ 162701 w 549006"/>
                  <a:gd name="connsiteY36" fmla="*/ 104524 h 481748"/>
                  <a:gd name="connsiteX37" fmla="*/ 121357 w 549006"/>
                  <a:gd name="connsiteY37" fmla="*/ 104524 h 481748"/>
                  <a:gd name="connsiteX38" fmla="*/ 121357 w 549006"/>
                  <a:gd name="connsiteY38" fmla="*/ 101943 h 481748"/>
                  <a:gd name="connsiteX39" fmla="*/ 223424 w 549006"/>
                  <a:gd name="connsiteY39" fmla="*/ 0 h 48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9006" h="481748">
                    <a:moveTo>
                      <a:pt x="104622" y="304469"/>
                    </a:moveTo>
                    <a:cubicBezTo>
                      <a:pt x="92997" y="304469"/>
                      <a:pt x="83956" y="313501"/>
                      <a:pt x="83956" y="323824"/>
                    </a:cubicBezTo>
                    <a:cubicBezTo>
                      <a:pt x="83956" y="335436"/>
                      <a:pt x="92997" y="344468"/>
                      <a:pt x="104622" y="344468"/>
                    </a:cubicBezTo>
                    <a:lnTo>
                      <a:pt x="313866" y="344468"/>
                    </a:lnTo>
                    <a:cubicBezTo>
                      <a:pt x="325490" y="344468"/>
                      <a:pt x="334532" y="335436"/>
                      <a:pt x="334532" y="323824"/>
                    </a:cubicBezTo>
                    <a:cubicBezTo>
                      <a:pt x="334532" y="313501"/>
                      <a:pt x="325490" y="304469"/>
                      <a:pt x="313866" y="304469"/>
                    </a:cubicBezTo>
                    <a:close/>
                    <a:moveTo>
                      <a:pt x="104622" y="221890"/>
                    </a:moveTo>
                    <a:cubicBezTo>
                      <a:pt x="92997" y="221890"/>
                      <a:pt x="83956" y="230922"/>
                      <a:pt x="83956" y="242535"/>
                    </a:cubicBezTo>
                    <a:cubicBezTo>
                      <a:pt x="83956" y="254148"/>
                      <a:pt x="92997" y="263180"/>
                      <a:pt x="104622" y="263180"/>
                    </a:cubicBezTo>
                    <a:lnTo>
                      <a:pt x="313866" y="263180"/>
                    </a:lnTo>
                    <a:cubicBezTo>
                      <a:pt x="325490" y="263180"/>
                      <a:pt x="334532" y="254148"/>
                      <a:pt x="334532" y="242535"/>
                    </a:cubicBezTo>
                    <a:cubicBezTo>
                      <a:pt x="334532" y="230922"/>
                      <a:pt x="325490" y="221890"/>
                      <a:pt x="313866" y="221890"/>
                    </a:cubicBezTo>
                    <a:close/>
                    <a:moveTo>
                      <a:pt x="74914" y="135440"/>
                    </a:moveTo>
                    <a:lnTo>
                      <a:pt x="347448" y="138021"/>
                    </a:lnTo>
                    <a:cubicBezTo>
                      <a:pt x="387488" y="139311"/>
                      <a:pt x="419779" y="171569"/>
                      <a:pt x="419779" y="211568"/>
                    </a:cubicBezTo>
                    <a:lnTo>
                      <a:pt x="417196" y="388339"/>
                    </a:lnTo>
                    <a:cubicBezTo>
                      <a:pt x="417196" y="411564"/>
                      <a:pt x="397821" y="429628"/>
                      <a:pt x="373280" y="429628"/>
                    </a:cubicBezTo>
                    <a:lnTo>
                      <a:pt x="379739" y="459305"/>
                    </a:lnTo>
                    <a:cubicBezTo>
                      <a:pt x="379739" y="467047"/>
                      <a:pt x="377155" y="473498"/>
                      <a:pt x="371989" y="478659"/>
                    </a:cubicBezTo>
                    <a:cubicBezTo>
                      <a:pt x="366822" y="482530"/>
                      <a:pt x="359072" y="482530"/>
                      <a:pt x="352614" y="479950"/>
                    </a:cubicBezTo>
                    <a:lnTo>
                      <a:pt x="254451" y="429628"/>
                    </a:lnTo>
                    <a:lnTo>
                      <a:pt x="72331" y="427047"/>
                    </a:lnTo>
                    <a:cubicBezTo>
                      <a:pt x="32291" y="427047"/>
                      <a:pt x="0" y="393500"/>
                      <a:pt x="0" y="353501"/>
                    </a:cubicBezTo>
                    <a:lnTo>
                      <a:pt x="1292" y="207697"/>
                    </a:lnTo>
                    <a:cubicBezTo>
                      <a:pt x="2583" y="167698"/>
                      <a:pt x="34874" y="135440"/>
                      <a:pt x="74914" y="135440"/>
                    </a:cubicBezTo>
                    <a:close/>
                    <a:moveTo>
                      <a:pt x="223424" y="0"/>
                    </a:moveTo>
                    <a:lnTo>
                      <a:pt x="446939" y="0"/>
                    </a:lnTo>
                    <a:cubicBezTo>
                      <a:pt x="502494" y="0"/>
                      <a:pt x="549006" y="46455"/>
                      <a:pt x="549006" y="101943"/>
                    </a:cubicBezTo>
                    <a:lnTo>
                      <a:pt x="549006" y="221953"/>
                    </a:lnTo>
                    <a:cubicBezTo>
                      <a:pt x="549006" y="277441"/>
                      <a:pt x="505078" y="322606"/>
                      <a:pt x="449523" y="323896"/>
                    </a:cubicBezTo>
                    <a:lnTo>
                      <a:pt x="449523" y="282603"/>
                    </a:lnTo>
                    <a:cubicBezTo>
                      <a:pt x="480530" y="280022"/>
                      <a:pt x="505078" y="254213"/>
                      <a:pt x="505078" y="221953"/>
                    </a:cubicBezTo>
                    <a:lnTo>
                      <a:pt x="505078" y="101943"/>
                    </a:lnTo>
                    <a:cubicBezTo>
                      <a:pt x="505078" y="68392"/>
                      <a:pt x="479238" y="41293"/>
                      <a:pt x="446939" y="41293"/>
                    </a:cubicBezTo>
                    <a:lnTo>
                      <a:pt x="223424" y="41293"/>
                    </a:lnTo>
                    <a:cubicBezTo>
                      <a:pt x="189833" y="41293"/>
                      <a:pt x="162701" y="68392"/>
                      <a:pt x="162701" y="101943"/>
                    </a:cubicBezTo>
                    <a:lnTo>
                      <a:pt x="162701" y="104524"/>
                    </a:lnTo>
                    <a:lnTo>
                      <a:pt x="121357" y="104524"/>
                    </a:lnTo>
                    <a:lnTo>
                      <a:pt x="121357" y="101943"/>
                    </a:lnTo>
                    <a:cubicBezTo>
                      <a:pt x="121357" y="46455"/>
                      <a:pt x="166577" y="0"/>
                      <a:pt x="22342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nvGrpSpPr>
            <p:cNvPr id="40" name="组合 39"/>
            <p:cNvGrpSpPr/>
            <p:nvPr/>
          </p:nvGrpSpPr>
          <p:grpSpPr>
            <a:xfrm>
              <a:off x="10950431" y="5324286"/>
              <a:ext cx="387652" cy="387652"/>
              <a:chOff x="11431597" y="5007430"/>
              <a:chExt cx="387652" cy="387652"/>
            </a:xfrm>
          </p:grpSpPr>
          <p:sp>
            <p:nvSpPr>
              <p:cNvPr id="44" name="椭圆 105稻壳儿花儿小姐"/>
              <p:cNvSpPr/>
              <p:nvPr>
                <p:custDataLst>
                  <p:tags r:id="rId2"/>
                </p:custDataLst>
              </p:nvPr>
            </p:nvSpPr>
            <p:spPr>
              <a:xfrm>
                <a:off x="11431597" y="5007430"/>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45" name="Freeform"/>
              <p:cNvSpPr/>
              <p:nvPr/>
            </p:nvSpPr>
            <p:spPr>
              <a:xfrm>
                <a:off x="11511065" y="5114878"/>
                <a:ext cx="251480" cy="218477"/>
              </a:xfrm>
              <a:custGeom>
                <a:avLst/>
                <a:gdLst>
                  <a:gd name="T0" fmla="*/ 2723 w 2802"/>
                  <a:gd name="T1" fmla="*/ 27 h 2438"/>
                  <a:gd name="T2" fmla="*/ 2546 w 2802"/>
                  <a:gd name="T3" fmla="*/ 45 h 2438"/>
                  <a:gd name="T4" fmla="*/ 1717 w 2802"/>
                  <a:gd name="T5" fmla="*/ 29 h 2438"/>
                  <a:gd name="T6" fmla="*/ 1085 w 2802"/>
                  <a:gd name="T7" fmla="*/ 29 h 2438"/>
                  <a:gd name="T8" fmla="*/ 256 w 2802"/>
                  <a:gd name="T9" fmla="*/ 45 h 2438"/>
                  <a:gd name="T10" fmla="*/ 78 w 2802"/>
                  <a:gd name="T11" fmla="*/ 27 h 2438"/>
                  <a:gd name="T12" fmla="*/ 0 w 2802"/>
                  <a:gd name="T13" fmla="*/ 93 h 2438"/>
                  <a:gd name="T14" fmla="*/ 55 w 2802"/>
                  <a:gd name="T15" fmla="*/ 1819 h 2438"/>
                  <a:gd name="T16" fmla="*/ 870 w 2802"/>
                  <a:gd name="T17" fmla="*/ 2183 h 2438"/>
                  <a:gd name="T18" fmla="*/ 1767 w 2802"/>
                  <a:gd name="T19" fmla="*/ 2438 h 2438"/>
                  <a:gd name="T20" fmla="*/ 2022 w 2802"/>
                  <a:gd name="T21" fmla="*/ 1948 h 2438"/>
                  <a:gd name="T22" fmla="*/ 2802 w 2802"/>
                  <a:gd name="T23" fmla="*/ 1754 h 2438"/>
                  <a:gd name="T24" fmla="*/ 2778 w 2802"/>
                  <a:gd name="T25" fmla="*/ 42 h 2438"/>
                  <a:gd name="T26" fmla="*/ 870 w 2802"/>
                  <a:gd name="T27" fmla="*/ 1656 h 2438"/>
                  <a:gd name="T28" fmla="*/ 332 w 2802"/>
                  <a:gd name="T29" fmla="*/ 1694 h 2438"/>
                  <a:gd name="T30" fmla="*/ 809 w 2802"/>
                  <a:gd name="T31" fmla="*/ 134 h 2438"/>
                  <a:gd name="T32" fmla="*/ 1334 w 2802"/>
                  <a:gd name="T33" fmla="*/ 352 h 2438"/>
                  <a:gd name="T34" fmla="*/ 1125 w 2802"/>
                  <a:gd name="T35" fmla="*/ 542 h 2438"/>
                  <a:gd name="T36" fmla="*/ 1446 w 2802"/>
                  <a:gd name="T37" fmla="*/ 2324 h 2438"/>
                  <a:gd name="T38" fmla="*/ 1446 w 2802"/>
                  <a:gd name="T39" fmla="*/ 2167 h 2438"/>
                  <a:gd name="T40" fmla="*/ 1446 w 2802"/>
                  <a:gd name="T41" fmla="*/ 2324 h 2438"/>
                  <a:gd name="T42" fmla="*/ 1032 w 2802"/>
                  <a:gd name="T43" fmla="*/ 2068 h 2438"/>
                  <a:gd name="T44" fmla="*/ 1860 w 2802"/>
                  <a:gd name="T45" fmla="*/ 785 h 2438"/>
                  <a:gd name="T46" fmla="*/ 2470 w 2802"/>
                  <a:gd name="T47" fmla="*/ 1694 h 2438"/>
                  <a:gd name="T48" fmla="*/ 2022 w 2802"/>
                  <a:gd name="T49" fmla="*/ 797 h 2438"/>
                  <a:gd name="T50" fmla="*/ 1468 w 2802"/>
                  <a:gd name="T51" fmla="*/ 542 h 2438"/>
                  <a:gd name="T52" fmla="*/ 1755 w 2802"/>
                  <a:gd name="T53" fmla="*/ 157 h 2438"/>
                  <a:gd name="T54" fmla="*/ 2470 w 2802"/>
                  <a:gd name="T55" fmla="*/ 169 h 2438"/>
                  <a:gd name="T56" fmla="*/ 1151 w 2802"/>
                  <a:gd name="T57" fmla="*/ 1137 h 2438"/>
                  <a:gd name="T58" fmla="*/ 1217 w 2802"/>
                  <a:gd name="T59" fmla="*/ 881 h 2438"/>
                  <a:gd name="T60" fmla="*/ 1741 w 2802"/>
                  <a:gd name="T61" fmla="*/ 947 h 2438"/>
                  <a:gd name="T62" fmla="*/ 1674 w 2802"/>
                  <a:gd name="T63" fmla="*/ 1204 h 2438"/>
                  <a:gd name="T64" fmla="*/ 1151 w 2802"/>
                  <a:gd name="T65" fmla="*/ 1137 h 2438"/>
                  <a:gd name="T66" fmla="*/ 1209 w 2802"/>
                  <a:gd name="T67" fmla="*/ 1316 h 2438"/>
                  <a:gd name="T68" fmla="*/ 1741 w 2802"/>
                  <a:gd name="T69" fmla="*/ 1383 h 2438"/>
                  <a:gd name="T70" fmla="*/ 1209 w 2802"/>
                  <a:gd name="T71" fmla="*/ 1449 h 2438"/>
                  <a:gd name="T72" fmla="*/ 1143 w 2802"/>
                  <a:gd name="T73" fmla="*/ 1624 h 2438"/>
                  <a:gd name="T74" fmla="*/ 1401 w 2802"/>
                  <a:gd name="T75" fmla="*/ 1558 h 2438"/>
                  <a:gd name="T76" fmla="*/ 1401 w 2802"/>
                  <a:gd name="T77" fmla="*/ 1691 h 2438"/>
                  <a:gd name="T78" fmla="*/ 1143 w 2802"/>
                  <a:gd name="T79" fmla="*/ 1624 h 2438"/>
                  <a:gd name="T80" fmla="*/ 1209 w 2802"/>
                  <a:gd name="T81" fmla="*/ 1799 h 2438"/>
                  <a:gd name="T82" fmla="*/ 1618 w 2802"/>
                  <a:gd name="T83" fmla="*/ 1866 h 2438"/>
                  <a:gd name="T84" fmla="*/ 1209 w 2802"/>
                  <a:gd name="T85" fmla="*/ 1933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2" h="2438">
                    <a:moveTo>
                      <a:pt x="2778" y="42"/>
                    </a:moveTo>
                    <a:cubicBezTo>
                      <a:pt x="2763" y="29"/>
                      <a:pt x="2743" y="24"/>
                      <a:pt x="2723" y="27"/>
                    </a:cubicBezTo>
                    <a:lnTo>
                      <a:pt x="2571" y="55"/>
                    </a:lnTo>
                    <a:cubicBezTo>
                      <a:pt x="2564" y="50"/>
                      <a:pt x="2555" y="46"/>
                      <a:pt x="2546" y="45"/>
                    </a:cubicBezTo>
                    <a:cubicBezTo>
                      <a:pt x="2534" y="43"/>
                      <a:pt x="2245" y="0"/>
                      <a:pt x="1993" y="0"/>
                    </a:cubicBezTo>
                    <a:cubicBezTo>
                      <a:pt x="1873" y="0"/>
                      <a:pt x="1782" y="10"/>
                      <a:pt x="1717" y="29"/>
                    </a:cubicBezTo>
                    <a:cubicBezTo>
                      <a:pt x="1562" y="75"/>
                      <a:pt x="1459" y="162"/>
                      <a:pt x="1401" y="224"/>
                    </a:cubicBezTo>
                    <a:cubicBezTo>
                      <a:pt x="1343" y="162"/>
                      <a:pt x="1239" y="75"/>
                      <a:pt x="1085" y="29"/>
                    </a:cubicBezTo>
                    <a:cubicBezTo>
                      <a:pt x="1019" y="10"/>
                      <a:pt x="929" y="0"/>
                      <a:pt x="809" y="0"/>
                    </a:cubicBezTo>
                    <a:cubicBezTo>
                      <a:pt x="556" y="0"/>
                      <a:pt x="268" y="43"/>
                      <a:pt x="256" y="45"/>
                    </a:cubicBezTo>
                    <a:cubicBezTo>
                      <a:pt x="246" y="46"/>
                      <a:pt x="238" y="50"/>
                      <a:pt x="230" y="55"/>
                    </a:cubicBezTo>
                    <a:lnTo>
                      <a:pt x="78" y="27"/>
                    </a:lnTo>
                    <a:cubicBezTo>
                      <a:pt x="59" y="24"/>
                      <a:pt x="39" y="29"/>
                      <a:pt x="24" y="42"/>
                    </a:cubicBezTo>
                    <a:cubicBezTo>
                      <a:pt x="9" y="55"/>
                      <a:pt x="0" y="73"/>
                      <a:pt x="0" y="93"/>
                    </a:cubicBezTo>
                    <a:lnTo>
                      <a:pt x="0" y="1754"/>
                    </a:lnTo>
                    <a:cubicBezTo>
                      <a:pt x="0" y="1786"/>
                      <a:pt x="23" y="1814"/>
                      <a:pt x="55" y="1819"/>
                    </a:cubicBezTo>
                    <a:lnTo>
                      <a:pt x="870" y="1964"/>
                    </a:lnTo>
                    <a:lnTo>
                      <a:pt x="870" y="2183"/>
                    </a:lnTo>
                    <a:cubicBezTo>
                      <a:pt x="870" y="2323"/>
                      <a:pt x="984" y="2438"/>
                      <a:pt x="1125" y="2438"/>
                    </a:cubicBezTo>
                    <a:lnTo>
                      <a:pt x="1767" y="2438"/>
                    </a:lnTo>
                    <a:cubicBezTo>
                      <a:pt x="1907" y="2438"/>
                      <a:pt x="2022" y="2323"/>
                      <a:pt x="2022" y="2183"/>
                    </a:cubicBezTo>
                    <a:lnTo>
                      <a:pt x="2022" y="1948"/>
                    </a:lnTo>
                    <a:lnTo>
                      <a:pt x="2747" y="1819"/>
                    </a:lnTo>
                    <a:cubicBezTo>
                      <a:pt x="2779" y="1814"/>
                      <a:pt x="2802" y="1786"/>
                      <a:pt x="2802" y="1754"/>
                    </a:cubicBezTo>
                    <a:lnTo>
                      <a:pt x="2802" y="93"/>
                    </a:lnTo>
                    <a:cubicBezTo>
                      <a:pt x="2802" y="73"/>
                      <a:pt x="2793" y="55"/>
                      <a:pt x="2778" y="42"/>
                    </a:cubicBezTo>
                    <a:close/>
                    <a:moveTo>
                      <a:pt x="870" y="797"/>
                    </a:moveTo>
                    <a:lnTo>
                      <a:pt x="870" y="1656"/>
                    </a:lnTo>
                    <a:cubicBezTo>
                      <a:pt x="853" y="1655"/>
                      <a:pt x="836" y="1655"/>
                      <a:pt x="819" y="1655"/>
                    </a:cubicBezTo>
                    <a:cubicBezTo>
                      <a:pt x="634" y="1655"/>
                      <a:pt x="438" y="1679"/>
                      <a:pt x="332" y="1694"/>
                    </a:cubicBezTo>
                    <a:lnTo>
                      <a:pt x="332" y="169"/>
                    </a:lnTo>
                    <a:cubicBezTo>
                      <a:pt x="429" y="157"/>
                      <a:pt x="631" y="134"/>
                      <a:pt x="809" y="134"/>
                    </a:cubicBezTo>
                    <a:cubicBezTo>
                      <a:pt x="915" y="134"/>
                      <a:pt x="995" y="141"/>
                      <a:pt x="1047" y="157"/>
                    </a:cubicBezTo>
                    <a:cubicBezTo>
                      <a:pt x="1211" y="206"/>
                      <a:pt x="1305" y="313"/>
                      <a:pt x="1334" y="352"/>
                    </a:cubicBezTo>
                    <a:lnTo>
                      <a:pt x="1334" y="542"/>
                    </a:lnTo>
                    <a:lnTo>
                      <a:pt x="1125" y="542"/>
                    </a:lnTo>
                    <a:cubicBezTo>
                      <a:pt x="984" y="542"/>
                      <a:pt x="870" y="657"/>
                      <a:pt x="870" y="797"/>
                    </a:cubicBezTo>
                    <a:close/>
                    <a:moveTo>
                      <a:pt x="1446" y="2324"/>
                    </a:moveTo>
                    <a:cubicBezTo>
                      <a:pt x="1402" y="2324"/>
                      <a:pt x="1367" y="2288"/>
                      <a:pt x="1367" y="2245"/>
                    </a:cubicBezTo>
                    <a:cubicBezTo>
                      <a:pt x="1367" y="2202"/>
                      <a:pt x="1402" y="2167"/>
                      <a:pt x="1446" y="2167"/>
                    </a:cubicBezTo>
                    <a:cubicBezTo>
                      <a:pt x="1489" y="2167"/>
                      <a:pt x="1524" y="2202"/>
                      <a:pt x="1524" y="2245"/>
                    </a:cubicBezTo>
                    <a:cubicBezTo>
                      <a:pt x="1524" y="2288"/>
                      <a:pt x="1489" y="2324"/>
                      <a:pt x="1446" y="2324"/>
                    </a:cubicBezTo>
                    <a:close/>
                    <a:moveTo>
                      <a:pt x="1860" y="2068"/>
                    </a:moveTo>
                    <a:lnTo>
                      <a:pt x="1032" y="2068"/>
                    </a:lnTo>
                    <a:lnTo>
                      <a:pt x="1032" y="785"/>
                    </a:lnTo>
                    <a:lnTo>
                      <a:pt x="1860" y="785"/>
                    </a:lnTo>
                    <a:lnTo>
                      <a:pt x="1860" y="2068"/>
                    </a:lnTo>
                    <a:close/>
                    <a:moveTo>
                      <a:pt x="2470" y="1694"/>
                    </a:moveTo>
                    <a:cubicBezTo>
                      <a:pt x="2371" y="1680"/>
                      <a:pt x="2195" y="1658"/>
                      <a:pt x="2022" y="1655"/>
                    </a:cubicBezTo>
                    <a:lnTo>
                      <a:pt x="2022" y="797"/>
                    </a:lnTo>
                    <a:cubicBezTo>
                      <a:pt x="2022" y="657"/>
                      <a:pt x="1907" y="542"/>
                      <a:pt x="1767" y="542"/>
                    </a:cubicBezTo>
                    <a:lnTo>
                      <a:pt x="1468" y="542"/>
                    </a:lnTo>
                    <a:lnTo>
                      <a:pt x="1468" y="351"/>
                    </a:lnTo>
                    <a:cubicBezTo>
                      <a:pt x="1497" y="313"/>
                      <a:pt x="1590" y="206"/>
                      <a:pt x="1755" y="157"/>
                    </a:cubicBezTo>
                    <a:cubicBezTo>
                      <a:pt x="1807" y="141"/>
                      <a:pt x="1887" y="134"/>
                      <a:pt x="1993" y="134"/>
                    </a:cubicBezTo>
                    <a:cubicBezTo>
                      <a:pt x="2171" y="134"/>
                      <a:pt x="2373" y="157"/>
                      <a:pt x="2470" y="169"/>
                    </a:cubicBezTo>
                    <a:lnTo>
                      <a:pt x="2470" y="1694"/>
                    </a:lnTo>
                    <a:close/>
                    <a:moveTo>
                      <a:pt x="1151" y="1137"/>
                    </a:moveTo>
                    <a:lnTo>
                      <a:pt x="1151" y="947"/>
                    </a:lnTo>
                    <a:cubicBezTo>
                      <a:pt x="1151" y="911"/>
                      <a:pt x="1181" y="881"/>
                      <a:pt x="1217" y="881"/>
                    </a:cubicBezTo>
                    <a:lnTo>
                      <a:pt x="1674" y="881"/>
                    </a:lnTo>
                    <a:cubicBezTo>
                      <a:pt x="1711" y="881"/>
                      <a:pt x="1741" y="911"/>
                      <a:pt x="1741" y="947"/>
                    </a:cubicBezTo>
                    <a:lnTo>
                      <a:pt x="1741" y="1137"/>
                    </a:lnTo>
                    <a:cubicBezTo>
                      <a:pt x="1741" y="1174"/>
                      <a:pt x="1711" y="1204"/>
                      <a:pt x="1674" y="1204"/>
                    </a:cubicBezTo>
                    <a:lnTo>
                      <a:pt x="1217" y="1204"/>
                    </a:lnTo>
                    <a:cubicBezTo>
                      <a:pt x="1181" y="1204"/>
                      <a:pt x="1151" y="1174"/>
                      <a:pt x="1151" y="1137"/>
                    </a:cubicBezTo>
                    <a:close/>
                    <a:moveTo>
                      <a:pt x="1143" y="1383"/>
                    </a:moveTo>
                    <a:cubicBezTo>
                      <a:pt x="1143" y="1346"/>
                      <a:pt x="1172" y="1316"/>
                      <a:pt x="1209" y="1316"/>
                    </a:cubicBezTo>
                    <a:lnTo>
                      <a:pt x="1674" y="1316"/>
                    </a:lnTo>
                    <a:cubicBezTo>
                      <a:pt x="1711" y="1316"/>
                      <a:pt x="1741" y="1346"/>
                      <a:pt x="1741" y="1383"/>
                    </a:cubicBezTo>
                    <a:cubicBezTo>
                      <a:pt x="1741" y="1419"/>
                      <a:pt x="1711" y="1449"/>
                      <a:pt x="1674" y="1449"/>
                    </a:cubicBezTo>
                    <a:lnTo>
                      <a:pt x="1209" y="1449"/>
                    </a:lnTo>
                    <a:cubicBezTo>
                      <a:pt x="1172" y="1449"/>
                      <a:pt x="1143" y="1419"/>
                      <a:pt x="1143" y="1383"/>
                    </a:cubicBezTo>
                    <a:close/>
                    <a:moveTo>
                      <a:pt x="1143" y="1624"/>
                    </a:moveTo>
                    <a:cubicBezTo>
                      <a:pt x="1143" y="1587"/>
                      <a:pt x="1172" y="1558"/>
                      <a:pt x="1209" y="1558"/>
                    </a:cubicBezTo>
                    <a:lnTo>
                      <a:pt x="1401" y="1558"/>
                    </a:lnTo>
                    <a:cubicBezTo>
                      <a:pt x="1438" y="1558"/>
                      <a:pt x="1468" y="1587"/>
                      <a:pt x="1468" y="1624"/>
                    </a:cubicBezTo>
                    <a:cubicBezTo>
                      <a:pt x="1468" y="1661"/>
                      <a:pt x="1438" y="1691"/>
                      <a:pt x="1401" y="1691"/>
                    </a:cubicBezTo>
                    <a:lnTo>
                      <a:pt x="1209" y="1691"/>
                    </a:lnTo>
                    <a:cubicBezTo>
                      <a:pt x="1172" y="1691"/>
                      <a:pt x="1143" y="1661"/>
                      <a:pt x="1143" y="1624"/>
                    </a:cubicBezTo>
                    <a:close/>
                    <a:moveTo>
                      <a:pt x="1143" y="1866"/>
                    </a:moveTo>
                    <a:cubicBezTo>
                      <a:pt x="1143" y="1829"/>
                      <a:pt x="1172" y="1799"/>
                      <a:pt x="1209" y="1799"/>
                    </a:cubicBezTo>
                    <a:lnTo>
                      <a:pt x="1552" y="1799"/>
                    </a:lnTo>
                    <a:cubicBezTo>
                      <a:pt x="1589" y="1799"/>
                      <a:pt x="1618" y="1829"/>
                      <a:pt x="1618" y="1866"/>
                    </a:cubicBezTo>
                    <a:cubicBezTo>
                      <a:pt x="1618" y="1903"/>
                      <a:pt x="1589" y="1933"/>
                      <a:pt x="1552" y="1933"/>
                    </a:cubicBezTo>
                    <a:lnTo>
                      <a:pt x="1209" y="1933"/>
                    </a:lnTo>
                    <a:cubicBezTo>
                      <a:pt x="1172" y="1933"/>
                      <a:pt x="1143" y="1903"/>
                      <a:pt x="1143" y="1866"/>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nvGrpSpPr>
            <p:cNvPr id="41" name="组合 40"/>
            <p:cNvGrpSpPr/>
            <p:nvPr/>
          </p:nvGrpSpPr>
          <p:grpSpPr>
            <a:xfrm>
              <a:off x="9324168" y="5324286"/>
              <a:ext cx="387652" cy="387652"/>
              <a:chOff x="9324168" y="5324286"/>
              <a:chExt cx="387652" cy="387652"/>
            </a:xfrm>
          </p:grpSpPr>
          <p:sp>
            <p:nvSpPr>
              <p:cNvPr id="42" name="椭圆 108稻壳儿花儿小姐"/>
              <p:cNvSpPr/>
              <p:nvPr>
                <p:custDataLst>
                  <p:tags r:id="rId3"/>
                </p:custDataLst>
              </p:nvPr>
            </p:nvSpPr>
            <p:spPr>
              <a:xfrm>
                <a:off x="9324168" y="5324286"/>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horz" wrap="square" lIns="91440" tIns="45720" rIns="91440" bIns="45720" numCol="1" spcCol="0" rtlCol="0" fromWordArt="0" anchor="ctr" anchorCtr="0" forceAA="0" compatLnSpc="1">
                <a:noAutofit/>
              </a:bodyPr>
              <a:lstStyle/>
              <a:p>
                <a:pPr algn="r"/>
                <a:endParaRPr lang="zh-CN" altLang="en-US" sz="2400" kern="0" dirty="0">
                  <a:solidFill>
                    <a:srgbClr val="FFFFFF"/>
                  </a:solidFill>
                  <a:latin typeface="思源黑体 CN Bold" panose="020B0800000000000000" pitchFamily="34" charset="-122"/>
                  <a:ea typeface="思源黑体 CN Bold" panose="020B0800000000000000" pitchFamily="34" charset="-122"/>
                </a:endParaRPr>
              </a:p>
            </p:txBody>
          </p:sp>
          <p:sp>
            <p:nvSpPr>
              <p:cNvPr id="43" name="Freeform"/>
              <p:cNvSpPr/>
              <p:nvPr/>
            </p:nvSpPr>
            <p:spPr>
              <a:xfrm>
                <a:off x="9443425" y="5398731"/>
                <a:ext cx="245975" cy="251480"/>
              </a:xfrm>
              <a:custGeom>
                <a:avLst/>
                <a:gdLst>
                  <a:gd name="T0" fmla="*/ 192 w 415"/>
                  <a:gd name="T1" fmla="*/ 171 h 425"/>
                  <a:gd name="T2" fmla="*/ 50 w 415"/>
                  <a:gd name="T3" fmla="*/ 156 h 425"/>
                  <a:gd name="T4" fmla="*/ 192 w 415"/>
                  <a:gd name="T5" fmla="*/ 142 h 425"/>
                  <a:gd name="T6" fmla="*/ 281 w 415"/>
                  <a:gd name="T7" fmla="*/ 148 h 425"/>
                  <a:gd name="T8" fmla="*/ 201 w 415"/>
                  <a:gd name="T9" fmla="*/ 380 h 425"/>
                  <a:gd name="T10" fmla="*/ 281 w 415"/>
                  <a:gd name="T11" fmla="*/ 148 h 425"/>
                  <a:gd name="T12" fmla="*/ 260 w 415"/>
                  <a:gd name="T13" fmla="*/ 215 h 425"/>
                  <a:gd name="T14" fmla="*/ 248 w 415"/>
                  <a:gd name="T15" fmla="*/ 216 h 425"/>
                  <a:gd name="T16" fmla="*/ 168 w 415"/>
                  <a:gd name="T17" fmla="*/ 319 h 425"/>
                  <a:gd name="T18" fmla="*/ 180 w 415"/>
                  <a:gd name="T19" fmla="*/ 319 h 425"/>
                  <a:gd name="T20" fmla="*/ 261 w 415"/>
                  <a:gd name="T21" fmla="*/ 216 h 425"/>
                  <a:gd name="T22" fmla="*/ 274 w 415"/>
                  <a:gd name="T23" fmla="*/ 188 h 425"/>
                  <a:gd name="T24" fmla="*/ 274 w 415"/>
                  <a:gd name="T25" fmla="*/ 200 h 425"/>
                  <a:gd name="T26" fmla="*/ 281 w 415"/>
                  <a:gd name="T27" fmla="*/ 202 h 425"/>
                  <a:gd name="T28" fmla="*/ 296 w 415"/>
                  <a:gd name="T29" fmla="*/ 189 h 425"/>
                  <a:gd name="T30" fmla="*/ 278 w 415"/>
                  <a:gd name="T31" fmla="*/ 183 h 425"/>
                  <a:gd name="T32" fmla="*/ 359 w 415"/>
                  <a:gd name="T33" fmla="*/ 204 h 425"/>
                  <a:gd name="T34" fmla="*/ 305 w 415"/>
                  <a:gd name="T35" fmla="*/ 121 h 425"/>
                  <a:gd name="T36" fmla="*/ 408 w 415"/>
                  <a:gd name="T37" fmla="*/ 149 h 425"/>
                  <a:gd name="T38" fmla="*/ 312 w 415"/>
                  <a:gd name="T39" fmla="*/ 114 h 425"/>
                  <a:gd name="T40" fmla="*/ 350 w 415"/>
                  <a:gd name="T41" fmla="*/ 79 h 425"/>
                  <a:gd name="T42" fmla="*/ 407 w 415"/>
                  <a:gd name="T43" fmla="*/ 123 h 425"/>
                  <a:gd name="T44" fmla="*/ 394 w 415"/>
                  <a:gd name="T45" fmla="*/ 137 h 425"/>
                  <a:gd name="T46" fmla="*/ 338 w 415"/>
                  <a:gd name="T47" fmla="*/ 112 h 425"/>
                  <a:gd name="T48" fmla="*/ 394 w 415"/>
                  <a:gd name="T49" fmla="*/ 137 h 425"/>
                  <a:gd name="T50" fmla="*/ 193 w 415"/>
                  <a:gd name="T51" fmla="*/ 390 h 425"/>
                  <a:gd name="T52" fmla="*/ 99 w 415"/>
                  <a:gd name="T53" fmla="*/ 422 h 425"/>
                  <a:gd name="T54" fmla="*/ 121 w 415"/>
                  <a:gd name="T55" fmla="*/ 326 h 425"/>
                  <a:gd name="T56" fmla="*/ 118 w 415"/>
                  <a:gd name="T57" fmla="*/ 382 h 425"/>
                  <a:gd name="T58" fmla="*/ 169 w 415"/>
                  <a:gd name="T59" fmla="*/ 386 h 425"/>
                  <a:gd name="T60" fmla="*/ 104 w 415"/>
                  <a:gd name="T61" fmla="*/ 324 h 425"/>
                  <a:gd name="T62" fmla="*/ 32 w 415"/>
                  <a:gd name="T63" fmla="*/ 353 h 425"/>
                  <a:gd name="T64" fmla="*/ 0 w 415"/>
                  <a:gd name="T65" fmla="*/ 87 h 425"/>
                  <a:gd name="T66" fmla="*/ 71 w 415"/>
                  <a:gd name="T67" fmla="*/ 54 h 425"/>
                  <a:gd name="T68" fmla="*/ 83 w 415"/>
                  <a:gd name="T69" fmla="*/ 40 h 425"/>
                  <a:gd name="T70" fmla="*/ 93 w 415"/>
                  <a:gd name="T71" fmla="*/ 35 h 425"/>
                  <a:gd name="T72" fmla="*/ 164 w 415"/>
                  <a:gd name="T73" fmla="*/ 35 h 425"/>
                  <a:gd name="T74" fmla="*/ 173 w 415"/>
                  <a:gd name="T75" fmla="*/ 40 h 425"/>
                  <a:gd name="T76" fmla="*/ 185 w 415"/>
                  <a:gd name="T77" fmla="*/ 54 h 425"/>
                  <a:gd name="T78" fmla="*/ 256 w 415"/>
                  <a:gd name="T79" fmla="*/ 87 h 425"/>
                  <a:gd name="T80" fmla="*/ 227 w 415"/>
                  <a:gd name="T81" fmla="*/ 180 h 425"/>
                  <a:gd name="T82" fmla="*/ 210 w 415"/>
                  <a:gd name="T83" fmla="*/ 83 h 425"/>
                  <a:gd name="T84" fmla="*/ 185 w 415"/>
                  <a:gd name="T85" fmla="*/ 99 h 425"/>
                  <a:gd name="T86" fmla="*/ 83 w 415"/>
                  <a:gd name="T87" fmla="*/ 111 h 425"/>
                  <a:gd name="T88" fmla="*/ 71 w 415"/>
                  <a:gd name="T89" fmla="*/ 83 h 425"/>
                  <a:gd name="T90" fmla="*/ 29 w 415"/>
                  <a:gd name="T91" fmla="*/ 100 h 425"/>
                  <a:gd name="T92" fmla="*/ 46 w 415"/>
                  <a:gd name="T93" fmla="*/ 324 h 425"/>
                  <a:gd name="T94" fmla="*/ 114 w 415"/>
                  <a:gd name="T95" fmla="*/ 35 h 425"/>
                  <a:gd name="T96" fmla="*/ 142 w 415"/>
                  <a:gd name="T97" fmla="*/ 40 h 425"/>
                  <a:gd name="T98" fmla="*/ 128 w 415"/>
                  <a:gd name="T99" fmla="*/ 21 h 425"/>
                  <a:gd name="T100" fmla="*/ 193 w 415"/>
                  <a:gd name="T101" fmla="*/ 218 h 425"/>
                  <a:gd name="T102" fmla="*/ 192 w 415"/>
                  <a:gd name="T103" fmla="*/ 189 h 425"/>
                  <a:gd name="T104" fmla="*/ 50 w 415"/>
                  <a:gd name="T105" fmla="*/ 204 h 425"/>
                  <a:gd name="T106" fmla="*/ 192 w 415"/>
                  <a:gd name="T107" fmla="*/ 218 h 425"/>
                  <a:gd name="T108" fmla="*/ 50 w 415"/>
                  <a:gd name="T109" fmla="*/ 251 h 425"/>
                  <a:gd name="T110" fmla="*/ 151 w 415"/>
                  <a:gd name="T111" fmla="*/ 265 h 425"/>
                  <a:gd name="T112" fmla="*/ 65 w 415"/>
                  <a:gd name="T113" fmla="*/ 23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 h="425">
                    <a:moveTo>
                      <a:pt x="207" y="156"/>
                    </a:moveTo>
                    <a:cubicBezTo>
                      <a:pt x="207" y="164"/>
                      <a:pt x="200" y="171"/>
                      <a:pt x="192" y="171"/>
                    </a:cubicBezTo>
                    <a:lnTo>
                      <a:pt x="65" y="171"/>
                    </a:lnTo>
                    <a:cubicBezTo>
                      <a:pt x="57" y="171"/>
                      <a:pt x="50" y="164"/>
                      <a:pt x="50" y="156"/>
                    </a:cubicBezTo>
                    <a:cubicBezTo>
                      <a:pt x="50" y="149"/>
                      <a:pt x="57" y="142"/>
                      <a:pt x="65" y="142"/>
                    </a:cubicBezTo>
                    <a:lnTo>
                      <a:pt x="192" y="142"/>
                    </a:lnTo>
                    <a:cubicBezTo>
                      <a:pt x="200" y="142"/>
                      <a:pt x="207" y="149"/>
                      <a:pt x="207" y="156"/>
                    </a:cubicBezTo>
                    <a:close/>
                    <a:moveTo>
                      <a:pt x="281" y="148"/>
                    </a:moveTo>
                    <a:lnTo>
                      <a:pt x="352" y="212"/>
                    </a:lnTo>
                    <a:lnTo>
                      <a:pt x="201" y="380"/>
                    </a:lnTo>
                    <a:lnTo>
                      <a:pt x="130" y="316"/>
                    </a:lnTo>
                    <a:lnTo>
                      <a:pt x="281" y="148"/>
                    </a:lnTo>
                    <a:close/>
                    <a:moveTo>
                      <a:pt x="261" y="216"/>
                    </a:moveTo>
                    <a:lnTo>
                      <a:pt x="260" y="215"/>
                    </a:lnTo>
                    <a:cubicBezTo>
                      <a:pt x="259" y="214"/>
                      <a:pt x="256" y="213"/>
                      <a:pt x="254" y="213"/>
                    </a:cubicBezTo>
                    <a:cubicBezTo>
                      <a:pt x="252" y="213"/>
                      <a:pt x="250" y="214"/>
                      <a:pt x="248" y="216"/>
                    </a:cubicBezTo>
                    <a:lnTo>
                      <a:pt x="167" y="306"/>
                    </a:lnTo>
                    <a:cubicBezTo>
                      <a:pt x="164" y="310"/>
                      <a:pt x="164" y="316"/>
                      <a:pt x="168" y="319"/>
                    </a:cubicBezTo>
                    <a:cubicBezTo>
                      <a:pt x="170" y="321"/>
                      <a:pt x="172" y="322"/>
                      <a:pt x="174" y="321"/>
                    </a:cubicBezTo>
                    <a:cubicBezTo>
                      <a:pt x="176" y="321"/>
                      <a:pt x="178" y="320"/>
                      <a:pt x="180" y="319"/>
                    </a:cubicBezTo>
                    <a:lnTo>
                      <a:pt x="261" y="228"/>
                    </a:lnTo>
                    <a:cubicBezTo>
                      <a:pt x="265" y="224"/>
                      <a:pt x="264" y="219"/>
                      <a:pt x="261" y="216"/>
                    </a:cubicBezTo>
                    <a:close/>
                    <a:moveTo>
                      <a:pt x="278" y="183"/>
                    </a:moveTo>
                    <a:lnTo>
                      <a:pt x="274" y="188"/>
                    </a:lnTo>
                    <a:cubicBezTo>
                      <a:pt x="272" y="190"/>
                      <a:pt x="271" y="192"/>
                      <a:pt x="271" y="194"/>
                    </a:cubicBezTo>
                    <a:cubicBezTo>
                      <a:pt x="272" y="196"/>
                      <a:pt x="273" y="198"/>
                      <a:pt x="274" y="200"/>
                    </a:cubicBezTo>
                    <a:lnTo>
                      <a:pt x="275" y="200"/>
                    </a:lnTo>
                    <a:cubicBezTo>
                      <a:pt x="276" y="202"/>
                      <a:pt x="279" y="203"/>
                      <a:pt x="281" y="202"/>
                    </a:cubicBezTo>
                    <a:cubicBezTo>
                      <a:pt x="283" y="202"/>
                      <a:pt x="285" y="201"/>
                      <a:pt x="287" y="200"/>
                    </a:cubicBezTo>
                    <a:lnTo>
                      <a:pt x="296" y="189"/>
                    </a:lnTo>
                    <a:lnTo>
                      <a:pt x="290" y="183"/>
                    </a:lnTo>
                    <a:cubicBezTo>
                      <a:pt x="286" y="180"/>
                      <a:pt x="281" y="180"/>
                      <a:pt x="278" y="183"/>
                    </a:cubicBezTo>
                    <a:close/>
                    <a:moveTo>
                      <a:pt x="288" y="140"/>
                    </a:moveTo>
                    <a:lnTo>
                      <a:pt x="359" y="204"/>
                    </a:lnTo>
                    <a:lnTo>
                      <a:pt x="377" y="185"/>
                    </a:lnTo>
                    <a:lnTo>
                      <a:pt x="305" y="121"/>
                    </a:lnTo>
                    <a:lnTo>
                      <a:pt x="288" y="140"/>
                    </a:lnTo>
                    <a:close/>
                    <a:moveTo>
                      <a:pt x="408" y="149"/>
                    </a:moveTo>
                    <a:lnTo>
                      <a:pt x="383" y="177"/>
                    </a:lnTo>
                    <a:lnTo>
                      <a:pt x="312" y="114"/>
                    </a:lnTo>
                    <a:lnTo>
                      <a:pt x="337" y="86"/>
                    </a:lnTo>
                    <a:cubicBezTo>
                      <a:pt x="340" y="82"/>
                      <a:pt x="345" y="80"/>
                      <a:pt x="350" y="79"/>
                    </a:cubicBezTo>
                    <a:cubicBezTo>
                      <a:pt x="355" y="79"/>
                      <a:pt x="360" y="81"/>
                      <a:pt x="363" y="84"/>
                    </a:cubicBezTo>
                    <a:lnTo>
                      <a:pt x="407" y="123"/>
                    </a:lnTo>
                    <a:cubicBezTo>
                      <a:pt x="414" y="130"/>
                      <a:pt x="415" y="142"/>
                      <a:pt x="408" y="149"/>
                    </a:cubicBezTo>
                    <a:close/>
                    <a:moveTo>
                      <a:pt x="394" y="137"/>
                    </a:moveTo>
                    <a:lnTo>
                      <a:pt x="351" y="98"/>
                    </a:lnTo>
                    <a:lnTo>
                      <a:pt x="338" y="112"/>
                    </a:lnTo>
                    <a:lnTo>
                      <a:pt x="381" y="151"/>
                    </a:lnTo>
                    <a:lnTo>
                      <a:pt x="394" y="137"/>
                    </a:lnTo>
                    <a:close/>
                    <a:moveTo>
                      <a:pt x="121" y="326"/>
                    </a:moveTo>
                    <a:lnTo>
                      <a:pt x="193" y="390"/>
                    </a:lnTo>
                    <a:lnTo>
                      <a:pt x="108" y="424"/>
                    </a:lnTo>
                    <a:cubicBezTo>
                      <a:pt x="105" y="425"/>
                      <a:pt x="102" y="425"/>
                      <a:pt x="99" y="422"/>
                    </a:cubicBezTo>
                    <a:cubicBezTo>
                      <a:pt x="96" y="420"/>
                      <a:pt x="95" y="416"/>
                      <a:pt x="96" y="413"/>
                    </a:cubicBezTo>
                    <a:lnTo>
                      <a:pt x="121" y="326"/>
                    </a:lnTo>
                    <a:close/>
                    <a:moveTo>
                      <a:pt x="128" y="348"/>
                    </a:moveTo>
                    <a:lnTo>
                      <a:pt x="118" y="382"/>
                    </a:lnTo>
                    <a:lnTo>
                      <a:pt x="137" y="399"/>
                    </a:lnTo>
                    <a:lnTo>
                      <a:pt x="169" y="386"/>
                    </a:lnTo>
                    <a:lnTo>
                      <a:pt x="128" y="348"/>
                    </a:lnTo>
                    <a:close/>
                    <a:moveTo>
                      <a:pt x="104" y="324"/>
                    </a:moveTo>
                    <a:lnTo>
                      <a:pt x="95" y="353"/>
                    </a:lnTo>
                    <a:lnTo>
                      <a:pt x="32" y="353"/>
                    </a:lnTo>
                    <a:cubicBezTo>
                      <a:pt x="14" y="353"/>
                      <a:pt x="0" y="338"/>
                      <a:pt x="0" y="320"/>
                    </a:cubicBezTo>
                    <a:lnTo>
                      <a:pt x="0" y="87"/>
                    </a:lnTo>
                    <a:cubicBezTo>
                      <a:pt x="0" y="69"/>
                      <a:pt x="14" y="54"/>
                      <a:pt x="32" y="54"/>
                    </a:cubicBezTo>
                    <a:lnTo>
                      <a:pt x="71" y="54"/>
                    </a:lnTo>
                    <a:lnTo>
                      <a:pt x="71" y="52"/>
                    </a:lnTo>
                    <a:cubicBezTo>
                      <a:pt x="71" y="46"/>
                      <a:pt x="77" y="40"/>
                      <a:pt x="83" y="40"/>
                    </a:cubicBezTo>
                    <a:lnTo>
                      <a:pt x="93" y="40"/>
                    </a:lnTo>
                    <a:cubicBezTo>
                      <a:pt x="93" y="39"/>
                      <a:pt x="93" y="37"/>
                      <a:pt x="93" y="35"/>
                    </a:cubicBezTo>
                    <a:cubicBezTo>
                      <a:pt x="93" y="16"/>
                      <a:pt x="109" y="0"/>
                      <a:pt x="128" y="0"/>
                    </a:cubicBezTo>
                    <a:cubicBezTo>
                      <a:pt x="148" y="0"/>
                      <a:pt x="164" y="16"/>
                      <a:pt x="164" y="35"/>
                    </a:cubicBezTo>
                    <a:cubicBezTo>
                      <a:pt x="164" y="37"/>
                      <a:pt x="164" y="39"/>
                      <a:pt x="163" y="40"/>
                    </a:cubicBezTo>
                    <a:lnTo>
                      <a:pt x="173" y="40"/>
                    </a:lnTo>
                    <a:cubicBezTo>
                      <a:pt x="180" y="40"/>
                      <a:pt x="185" y="46"/>
                      <a:pt x="185" y="52"/>
                    </a:cubicBezTo>
                    <a:lnTo>
                      <a:pt x="185" y="54"/>
                    </a:lnTo>
                    <a:lnTo>
                      <a:pt x="224" y="54"/>
                    </a:lnTo>
                    <a:cubicBezTo>
                      <a:pt x="241" y="54"/>
                      <a:pt x="256" y="69"/>
                      <a:pt x="256" y="87"/>
                    </a:cubicBezTo>
                    <a:lnTo>
                      <a:pt x="256" y="148"/>
                    </a:lnTo>
                    <a:lnTo>
                      <a:pt x="227" y="180"/>
                    </a:lnTo>
                    <a:lnTo>
                      <a:pt x="227" y="100"/>
                    </a:lnTo>
                    <a:cubicBezTo>
                      <a:pt x="227" y="91"/>
                      <a:pt x="220" y="83"/>
                      <a:pt x="210" y="83"/>
                    </a:cubicBezTo>
                    <a:lnTo>
                      <a:pt x="185" y="83"/>
                    </a:lnTo>
                    <a:lnTo>
                      <a:pt x="185" y="99"/>
                    </a:lnTo>
                    <a:cubicBezTo>
                      <a:pt x="185" y="106"/>
                      <a:pt x="180" y="111"/>
                      <a:pt x="173" y="111"/>
                    </a:cubicBezTo>
                    <a:lnTo>
                      <a:pt x="83" y="111"/>
                    </a:lnTo>
                    <a:cubicBezTo>
                      <a:pt x="77" y="111"/>
                      <a:pt x="71" y="106"/>
                      <a:pt x="71" y="99"/>
                    </a:cubicBezTo>
                    <a:lnTo>
                      <a:pt x="71" y="83"/>
                    </a:lnTo>
                    <a:lnTo>
                      <a:pt x="46" y="83"/>
                    </a:lnTo>
                    <a:cubicBezTo>
                      <a:pt x="36" y="83"/>
                      <a:pt x="29" y="91"/>
                      <a:pt x="29" y="100"/>
                    </a:cubicBezTo>
                    <a:lnTo>
                      <a:pt x="29" y="307"/>
                    </a:lnTo>
                    <a:cubicBezTo>
                      <a:pt x="29" y="316"/>
                      <a:pt x="36" y="324"/>
                      <a:pt x="46" y="324"/>
                    </a:cubicBezTo>
                    <a:lnTo>
                      <a:pt x="104" y="324"/>
                    </a:lnTo>
                    <a:close/>
                    <a:moveTo>
                      <a:pt x="114" y="35"/>
                    </a:moveTo>
                    <a:cubicBezTo>
                      <a:pt x="114" y="37"/>
                      <a:pt x="114" y="39"/>
                      <a:pt x="115" y="40"/>
                    </a:cubicBezTo>
                    <a:lnTo>
                      <a:pt x="142" y="40"/>
                    </a:lnTo>
                    <a:cubicBezTo>
                      <a:pt x="142" y="39"/>
                      <a:pt x="142" y="37"/>
                      <a:pt x="142" y="35"/>
                    </a:cubicBezTo>
                    <a:cubicBezTo>
                      <a:pt x="142" y="28"/>
                      <a:pt x="136" y="21"/>
                      <a:pt x="128" y="21"/>
                    </a:cubicBezTo>
                    <a:cubicBezTo>
                      <a:pt x="120" y="21"/>
                      <a:pt x="114" y="28"/>
                      <a:pt x="114" y="35"/>
                    </a:cubicBezTo>
                    <a:close/>
                    <a:moveTo>
                      <a:pt x="193" y="218"/>
                    </a:moveTo>
                    <a:lnTo>
                      <a:pt x="207" y="203"/>
                    </a:lnTo>
                    <a:cubicBezTo>
                      <a:pt x="206" y="195"/>
                      <a:pt x="200" y="189"/>
                      <a:pt x="192" y="189"/>
                    </a:cubicBezTo>
                    <a:lnTo>
                      <a:pt x="65" y="189"/>
                    </a:lnTo>
                    <a:cubicBezTo>
                      <a:pt x="57" y="189"/>
                      <a:pt x="50" y="196"/>
                      <a:pt x="50" y="204"/>
                    </a:cubicBezTo>
                    <a:cubicBezTo>
                      <a:pt x="50" y="211"/>
                      <a:pt x="57" y="218"/>
                      <a:pt x="65" y="218"/>
                    </a:cubicBezTo>
                    <a:lnTo>
                      <a:pt x="192" y="218"/>
                    </a:lnTo>
                    <a:cubicBezTo>
                      <a:pt x="193" y="218"/>
                      <a:pt x="193" y="218"/>
                      <a:pt x="193" y="218"/>
                    </a:cubicBezTo>
                    <a:close/>
                    <a:moveTo>
                      <a:pt x="50" y="251"/>
                    </a:moveTo>
                    <a:cubicBezTo>
                      <a:pt x="50" y="258"/>
                      <a:pt x="57" y="265"/>
                      <a:pt x="65" y="265"/>
                    </a:cubicBezTo>
                    <a:lnTo>
                      <a:pt x="151" y="265"/>
                    </a:lnTo>
                    <a:lnTo>
                      <a:pt x="177" y="236"/>
                    </a:lnTo>
                    <a:lnTo>
                      <a:pt x="65" y="236"/>
                    </a:lnTo>
                    <a:cubicBezTo>
                      <a:pt x="57" y="236"/>
                      <a:pt x="50" y="243"/>
                      <a:pt x="50" y="251"/>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sp>
        <p:nvSpPr>
          <p:cNvPr id="50" name="矩形 15稻壳儿花儿小姐"/>
          <p:cNvSpPr/>
          <p:nvPr/>
        </p:nvSpPr>
        <p:spPr>
          <a:xfrm>
            <a:off x="4283225" y="1953829"/>
            <a:ext cx="3614547" cy="816827"/>
          </a:xfrm>
          <a:prstGeom prst="rect">
            <a:avLst/>
          </a:prstGeom>
        </p:spPr>
        <p:txBody>
          <a:bodyPr wrap="square">
            <a:spAutoFit/>
          </a:bodyPr>
          <a:lstStyle/>
          <a:p>
            <a:pPr algn="dist">
              <a:lnSpc>
                <a:spcPct val="107000"/>
              </a:lnSpc>
              <a:spcBef>
                <a:spcPts val="1200"/>
              </a:spcBef>
            </a:pPr>
            <a:r>
              <a:rPr lang="zh-CN" altLang="en-US" sz="4400" b="1" dirty="0" smtClean="0">
                <a:solidFill>
                  <a:schemeClr val="accent3"/>
                </a:solidFill>
                <a:latin typeface="汉仪雅酷黑 55W" panose="020B0504020202020204" charset="-122"/>
                <a:ea typeface="汉仪雅酷黑 55W" panose="020B0504020202020204" charset="-122"/>
                <a:cs typeface="楷体" panose="02010609060101010101" pitchFamily="49" charset="-122"/>
              </a:rPr>
              <a:t>完整导航条</a:t>
            </a:r>
            <a:endParaRPr lang="zh-CN" altLang="zh-CN" sz="4400" b="1" dirty="0">
              <a:solidFill>
                <a:schemeClr val="accent3"/>
              </a:solidFill>
              <a:latin typeface="汉仪雅酷黑 55W" panose="020B0504020202020204" charset="-122"/>
              <a:ea typeface="汉仪雅酷黑 55W" panose="020B0504020202020204" charset="-122"/>
              <a:cs typeface="楷体" panose="02010609060101010101" pitchFamily="49" charset="-122"/>
            </a:endParaRPr>
          </a:p>
        </p:txBody>
      </p:sp>
      <p:sp>
        <p:nvSpPr>
          <p:cNvPr id="51" name="文本框稻壳儿花儿小姐"/>
          <p:cNvSpPr/>
          <p:nvPr/>
        </p:nvSpPr>
        <p:spPr>
          <a:xfrm>
            <a:off x="4371334" y="3883434"/>
            <a:ext cx="3438327" cy="1015278"/>
          </a:xfrm>
          <a:prstGeom prst="rect">
            <a:avLst/>
          </a:prstGeom>
          <a:noFill/>
        </p:spPr>
        <p:txBody>
          <a:bodyPr wrap="square">
            <a:spAutoFit/>
            <a:scene3d>
              <a:camera prst="orthographicFront"/>
              <a:lightRig rig="threePt" dir="t"/>
            </a:scene3d>
            <a:sp3d contourW="12700"/>
          </a:bodyPr>
          <a:lstStyle/>
          <a:p>
            <a:pPr algn="ctr">
              <a:lnSpc>
                <a:spcPct val="130000"/>
              </a:lnSpc>
            </a:pPr>
            <a:r>
              <a:rPr lang="zh-CN" altLang="en-US" sz="2400" spc="200" dirty="0" smtClean="0">
                <a:solidFill>
                  <a:schemeClr val="tx1">
                    <a:lumMod val="85000"/>
                    <a:lumOff val="15000"/>
                  </a:schemeClr>
                </a:solidFill>
                <a:latin typeface="汉仪君黑-45简" panose="020B0604020202020204" pitchFamily="34" charset="-122"/>
              </a:rPr>
              <a:t>授课</a:t>
            </a:r>
            <a:r>
              <a:rPr lang="zh-CN" altLang="en-US" sz="2400" spc="200" dirty="0">
                <a:solidFill>
                  <a:schemeClr val="tx1">
                    <a:lumMod val="85000"/>
                    <a:lumOff val="15000"/>
                  </a:schemeClr>
                </a:solidFill>
                <a:latin typeface="汉仪君黑-45简" panose="020B0604020202020204" pitchFamily="34" charset="-122"/>
              </a:rPr>
              <a:t>课时：</a:t>
            </a:r>
            <a:r>
              <a:rPr lang="en-US" altLang="zh-CN" sz="2400" spc="200" dirty="0">
                <a:solidFill>
                  <a:schemeClr val="tx1">
                    <a:lumMod val="85000"/>
                    <a:lumOff val="15000"/>
                  </a:schemeClr>
                </a:solidFill>
                <a:latin typeface="汉仪君黑-45简" panose="020B0604020202020204" pitchFamily="34" charset="-122"/>
              </a:rPr>
              <a:t>12</a:t>
            </a:r>
            <a:r>
              <a:rPr lang="zh-CN" altLang="en-US" sz="2400" spc="200" dirty="0">
                <a:solidFill>
                  <a:schemeClr val="tx1">
                    <a:lumMod val="85000"/>
                    <a:lumOff val="15000"/>
                  </a:schemeClr>
                </a:solidFill>
                <a:latin typeface="汉仪君黑-45简" panose="020B0604020202020204" pitchFamily="34" charset="-122"/>
              </a:rPr>
              <a:t>学时</a:t>
            </a:r>
            <a:endParaRPr lang="zh-CN" altLang="en-US" sz="2400" spc="200" dirty="0">
              <a:solidFill>
                <a:schemeClr val="tx1">
                  <a:lumMod val="85000"/>
                  <a:lumOff val="15000"/>
                </a:schemeClr>
              </a:solidFill>
              <a:latin typeface="汉仪君黑-45简" panose="020B0604020202020204" pitchFamily="34" charset="-122"/>
            </a:endParaRPr>
          </a:p>
          <a:p>
            <a:pPr algn="ctr">
              <a:lnSpc>
                <a:spcPct val="130000"/>
              </a:lnSpc>
            </a:pPr>
            <a:r>
              <a:rPr lang="zh-CN" altLang="en-US" sz="2400" spc="200" dirty="0">
                <a:solidFill>
                  <a:schemeClr val="tx1">
                    <a:lumMod val="85000"/>
                    <a:lumOff val="15000"/>
                  </a:schemeClr>
                </a:solidFill>
                <a:latin typeface="汉仪君黑-45简" panose="020B0604020202020204" pitchFamily="34" charset="-122"/>
              </a:rPr>
              <a:t>授课专业</a:t>
            </a:r>
            <a:r>
              <a:rPr lang="zh-CN" altLang="en-US" sz="2400" spc="200" dirty="0" smtClean="0">
                <a:solidFill>
                  <a:schemeClr val="tx1">
                    <a:lumMod val="85000"/>
                    <a:lumOff val="15000"/>
                  </a:schemeClr>
                </a:solidFill>
                <a:latin typeface="汉仪君黑-45简" panose="020B0604020202020204" pitchFamily="34" charset="-122"/>
              </a:rPr>
              <a:t>：</a:t>
            </a:r>
            <a:r>
              <a:rPr lang="en-US" altLang="zh-CN" sz="2400" spc="200" dirty="0" smtClean="0">
                <a:solidFill>
                  <a:schemeClr val="tx1">
                    <a:lumMod val="85000"/>
                    <a:lumOff val="15000"/>
                  </a:schemeClr>
                </a:solidFill>
                <a:latin typeface="汉仪君黑-45简" panose="020B0604020202020204" pitchFamily="34" charset="-122"/>
              </a:rPr>
              <a:t>XXXXX</a:t>
            </a:r>
            <a:endParaRPr lang="zh-CN" altLang="en-US" sz="2400" spc="200" dirty="0">
              <a:solidFill>
                <a:schemeClr val="tx1">
                  <a:lumMod val="85000"/>
                  <a:lumOff val="15000"/>
                </a:schemeClr>
              </a:solidFill>
              <a:latin typeface="汉仪君黑-45简" panose="020B0604020202020204" pitchFamily="34" charset="-122"/>
            </a:endParaRPr>
          </a:p>
        </p:txBody>
      </p:sp>
      <p:sp>
        <p:nvSpPr>
          <p:cNvPr id="52" name="矩形 18稻壳儿花儿小姐"/>
          <p:cNvSpPr/>
          <p:nvPr/>
        </p:nvSpPr>
        <p:spPr>
          <a:xfrm>
            <a:off x="5160723" y="205260"/>
            <a:ext cx="6997411" cy="461665"/>
          </a:xfrm>
          <a:prstGeom prst="rect">
            <a:avLst/>
          </a:prstGeom>
        </p:spPr>
        <p:txBody>
          <a:bodyPr wrap="square">
            <a:spAutoFit/>
          </a:bodyPr>
          <a:lstStyle/>
          <a:p>
            <a:pPr algn="dist"/>
            <a:r>
              <a:rPr lang="zh-CN" altLang="en-US" sz="2400" dirty="0" smtClean="0">
                <a:solidFill>
                  <a:schemeClr val="bg1">
                    <a:lumMod val="65000"/>
                  </a:schemeClr>
                </a:solidFill>
                <a:latin typeface="汉仪雅酷黑 55W" panose="020B0504020202020204" charset="-122"/>
                <a:ea typeface="汉仪雅酷黑 55W" panose="020B0504020202020204" charset="-122"/>
              </a:rPr>
              <a:t>TEACHING IMPLEMENTATION REPORT</a:t>
            </a:r>
            <a:endParaRPr lang="zh-CN" altLang="en-US" sz="2400" dirty="0">
              <a:solidFill>
                <a:schemeClr val="bg1">
                  <a:lumMod val="65000"/>
                </a:schemeClr>
              </a:solidFill>
              <a:latin typeface="汉仪雅酷黑 55W" panose="020B0504020202020204" charset="-122"/>
              <a:ea typeface="汉仪雅酷黑 55W" panose="020B050402020202020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稻壳儿花儿小姐"/>
          <p:cNvSpPr txBox="1"/>
          <p:nvPr/>
        </p:nvSpPr>
        <p:spPr>
          <a:xfrm>
            <a:off x="391743" y="156782"/>
            <a:ext cx="2351735" cy="461665"/>
          </a:xfrm>
          <a:prstGeom prst="rect">
            <a:avLst/>
          </a:prstGeom>
          <a:noFill/>
        </p:spPr>
        <p:txBody>
          <a:bodyPr wrap="square" rtlCol="0">
            <a:spAutoFit/>
          </a:bodyPr>
          <a:lstStyle/>
          <a:p>
            <a:pPr indent="-288290">
              <a:buFont typeface="Wingdings" panose="05000000000000000000" pitchFamily="2" charset="2"/>
              <a:buChar char="n"/>
            </a:pPr>
            <a:r>
              <a:rPr lang="zh-CN" altLang="en-US" sz="2400" spc="200" dirty="0" smtClean="0">
                <a:solidFill>
                  <a:schemeClr val="tx1">
                    <a:lumMod val="85000"/>
                    <a:lumOff val="15000"/>
                  </a:schemeClr>
                </a:solidFill>
                <a:latin typeface="+mn-ea"/>
                <a:sym typeface="Calibri" panose="020F0502020204030204" pitchFamily="34" charset="0"/>
              </a:rPr>
              <a:t>添加小标题</a:t>
            </a:r>
            <a:endParaRPr lang="en-US" sz="2400" spc="200" dirty="0">
              <a:solidFill>
                <a:schemeClr val="tx1">
                  <a:lumMod val="85000"/>
                  <a:lumOff val="15000"/>
                </a:schemeClr>
              </a:solidFill>
              <a:latin typeface="+mn-ea"/>
              <a:sym typeface="Calibri" panose="020F0502020204030204" pitchFamily="34" charset="0"/>
            </a:endParaRPr>
          </a:p>
        </p:txBody>
      </p:sp>
      <p:grpSp>
        <p:nvGrpSpPr>
          <p:cNvPr id="3" name="组合 2"/>
          <p:cNvGrpSpPr/>
          <p:nvPr/>
        </p:nvGrpSpPr>
        <p:grpSpPr>
          <a:xfrm>
            <a:off x="732867" y="3460409"/>
            <a:ext cx="2966065" cy="2379592"/>
            <a:chOff x="3449279" y="3647589"/>
            <a:chExt cx="2966065" cy="2379592"/>
          </a:xfrm>
        </p:grpSpPr>
        <p:sp>
          <p:nvSpPr>
            <p:cNvPr id="4" name="圆角矩形 6稻壳儿花儿小姐"/>
            <p:cNvSpPr/>
            <p:nvPr/>
          </p:nvSpPr>
          <p:spPr>
            <a:xfrm>
              <a:off x="3449279" y="4306849"/>
              <a:ext cx="2078814" cy="990205"/>
            </a:xfrm>
            <a:prstGeom prst="roundRect">
              <a:avLst>
                <a:gd name="adj" fmla="val 4921"/>
              </a:avLst>
            </a:prstGeom>
            <a:solidFill>
              <a:schemeClr val="accent1">
                <a:lumMod val="75000"/>
              </a:schemeClr>
            </a:solidFill>
            <a:ln w="38100" cap="rnd">
              <a:noFill/>
              <a:prstDash val="solid"/>
              <a:round/>
            </a:ln>
            <a:effectLst>
              <a:outerShdw blurRad="254000" dist="127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defTabSz="914400"/>
              <a:endParaRPr lang="zh-CN" altLang="en-US" sz="2000" b="1">
                <a:solidFill>
                  <a:schemeClr val="bg1"/>
                </a:solidFill>
                <a:latin typeface="+mn-ea"/>
              </a:endParaRPr>
            </a:p>
          </p:txBody>
        </p:sp>
        <p:sp>
          <p:nvSpPr>
            <p:cNvPr id="5" name="圆角矩形 1稻壳儿花儿小姐"/>
            <p:cNvSpPr/>
            <p:nvPr/>
          </p:nvSpPr>
          <p:spPr>
            <a:xfrm>
              <a:off x="3535344" y="3647589"/>
              <a:ext cx="2880000" cy="2379592"/>
            </a:xfrm>
            <a:prstGeom prst="roundRect">
              <a:avLst>
                <a:gd name="adj" fmla="val 9119"/>
              </a:avLst>
            </a:prstGeom>
            <a:solidFill>
              <a:schemeClr val="bg1"/>
            </a:solidFill>
            <a:ln w="38100" cap="rnd">
              <a:solidFill>
                <a:schemeClr val="accent1"/>
              </a:solid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tx1"/>
                </a:solidFill>
                <a:latin typeface="+mn-ea"/>
              </a:endParaRPr>
            </a:p>
          </p:txBody>
        </p:sp>
        <p:sp>
          <p:nvSpPr>
            <p:cNvPr id="6" name="任意多边形 5稻壳儿花儿小姐"/>
            <p:cNvSpPr/>
            <p:nvPr/>
          </p:nvSpPr>
          <p:spPr>
            <a:xfrm>
              <a:off x="3449279" y="4409296"/>
              <a:ext cx="392656" cy="785310"/>
            </a:xfrm>
            <a:custGeom>
              <a:avLst/>
              <a:gdLst>
                <a:gd name="connsiteX0" fmla="*/ 1 w 392656"/>
                <a:gd name="connsiteY0" fmla="*/ 0 h 785310"/>
                <a:gd name="connsiteX1" fmla="*/ 392656 w 392656"/>
                <a:gd name="connsiteY1" fmla="*/ 392655 h 785310"/>
                <a:gd name="connsiteX2" fmla="*/ 1 w 392656"/>
                <a:gd name="connsiteY2" fmla="*/ 785310 h 785310"/>
                <a:gd name="connsiteX3" fmla="*/ 0 w 392656"/>
                <a:gd name="connsiteY3" fmla="*/ 785310 h 785310"/>
                <a:gd name="connsiteX4" fmla="*/ 0 w 392656"/>
                <a:gd name="connsiteY4" fmla="*/ 0 h 78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56" h="785310">
                  <a:moveTo>
                    <a:pt x="1" y="0"/>
                  </a:moveTo>
                  <a:cubicBezTo>
                    <a:pt x="216858" y="0"/>
                    <a:pt x="392656" y="175798"/>
                    <a:pt x="392656" y="392655"/>
                  </a:cubicBezTo>
                  <a:cubicBezTo>
                    <a:pt x="392656" y="609512"/>
                    <a:pt x="216858" y="785310"/>
                    <a:pt x="1" y="785310"/>
                  </a:cubicBezTo>
                  <a:lnTo>
                    <a:pt x="0" y="785310"/>
                  </a:lnTo>
                  <a:lnTo>
                    <a:pt x="0" y="0"/>
                  </a:lnTo>
                  <a:close/>
                </a:path>
              </a:pathLst>
            </a:custGeom>
            <a:solidFill>
              <a:schemeClr val="accent1"/>
            </a:solidFill>
            <a:ln w="381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defTabSz="914400"/>
              <a:endParaRPr lang="zh-CN" altLang="en-US" sz="2000" b="1">
                <a:solidFill>
                  <a:schemeClr val="bg1"/>
                </a:solidFill>
                <a:latin typeface="+mn-ea"/>
              </a:endParaRPr>
            </a:p>
          </p:txBody>
        </p:sp>
      </p:grpSp>
      <p:grpSp>
        <p:nvGrpSpPr>
          <p:cNvPr id="7" name="组合 6"/>
          <p:cNvGrpSpPr/>
          <p:nvPr/>
        </p:nvGrpSpPr>
        <p:grpSpPr>
          <a:xfrm>
            <a:off x="4556260" y="2757014"/>
            <a:ext cx="2966862" cy="3082987"/>
            <a:chOff x="4742803" y="3114672"/>
            <a:chExt cx="2966862" cy="3082987"/>
          </a:xfrm>
        </p:grpSpPr>
        <p:sp>
          <p:nvSpPr>
            <p:cNvPr id="8" name="圆角矩形 9稻壳儿花儿小姐"/>
            <p:cNvSpPr/>
            <p:nvPr/>
          </p:nvSpPr>
          <p:spPr>
            <a:xfrm>
              <a:off x="4742803" y="4027617"/>
              <a:ext cx="2078814" cy="990205"/>
            </a:xfrm>
            <a:prstGeom prst="roundRect">
              <a:avLst>
                <a:gd name="adj" fmla="val 4921"/>
              </a:avLst>
            </a:prstGeom>
            <a:solidFill>
              <a:schemeClr val="accent3">
                <a:lumMod val="75000"/>
              </a:schemeClr>
            </a:solidFill>
            <a:ln w="38100" cap="rnd">
              <a:noFill/>
              <a:prstDash val="solid"/>
              <a:round/>
            </a:ln>
            <a:effectLst>
              <a:outerShdw blurRad="254000" dist="127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defTabSz="914400"/>
              <a:endParaRPr lang="zh-CN" altLang="en-US" sz="2000" b="1">
                <a:solidFill>
                  <a:schemeClr val="bg1"/>
                </a:solidFill>
                <a:latin typeface="+mn-ea"/>
              </a:endParaRPr>
            </a:p>
          </p:txBody>
        </p:sp>
        <p:sp>
          <p:nvSpPr>
            <p:cNvPr id="9" name="圆角矩形 10稻壳儿花儿小姐"/>
            <p:cNvSpPr/>
            <p:nvPr/>
          </p:nvSpPr>
          <p:spPr>
            <a:xfrm>
              <a:off x="4829665" y="3114672"/>
              <a:ext cx="2880000" cy="3082987"/>
            </a:xfrm>
            <a:prstGeom prst="roundRect">
              <a:avLst>
                <a:gd name="adj" fmla="val 9119"/>
              </a:avLst>
            </a:prstGeom>
            <a:solidFill>
              <a:schemeClr val="bg1"/>
            </a:solidFill>
            <a:ln w="38100" cap="rnd">
              <a:solidFill>
                <a:schemeClr val="accent3"/>
              </a:solid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tx1"/>
                </a:solidFill>
                <a:latin typeface="+mn-ea"/>
              </a:endParaRPr>
            </a:p>
          </p:txBody>
        </p:sp>
        <p:sp>
          <p:nvSpPr>
            <p:cNvPr id="10" name="任意多边形 11稻壳儿花儿小姐"/>
            <p:cNvSpPr/>
            <p:nvPr/>
          </p:nvSpPr>
          <p:spPr>
            <a:xfrm>
              <a:off x="4742803" y="4130064"/>
              <a:ext cx="392656" cy="785310"/>
            </a:xfrm>
            <a:custGeom>
              <a:avLst/>
              <a:gdLst>
                <a:gd name="connsiteX0" fmla="*/ 1 w 392656"/>
                <a:gd name="connsiteY0" fmla="*/ 0 h 785310"/>
                <a:gd name="connsiteX1" fmla="*/ 392656 w 392656"/>
                <a:gd name="connsiteY1" fmla="*/ 392655 h 785310"/>
                <a:gd name="connsiteX2" fmla="*/ 1 w 392656"/>
                <a:gd name="connsiteY2" fmla="*/ 785310 h 785310"/>
                <a:gd name="connsiteX3" fmla="*/ 0 w 392656"/>
                <a:gd name="connsiteY3" fmla="*/ 785310 h 785310"/>
                <a:gd name="connsiteX4" fmla="*/ 0 w 392656"/>
                <a:gd name="connsiteY4" fmla="*/ 0 h 78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56" h="785310">
                  <a:moveTo>
                    <a:pt x="1" y="0"/>
                  </a:moveTo>
                  <a:cubicBezTo>
                    <a:pt x="216858" y="0"/>
                    <a:pt x="392656" y="175798"/>
                    <a:pt x="392656" y="392655"/>
                  </a:cubicBezTo>
                  <a:cubicBezTo>
                    <a:pt x="392656" y="609512"/>
                    <a:pt x="216858" y="785310"/>
                    <a:pt x="1" y="785310"/>
                  </a:cubicBezTo>
                  <a:lnTo>
                    <a:pt x="0" y="785310"/>
                  </a:lnTo>
                  <a:lnTo>
                    <a:pt x="0" y="0"/>
                  </a:lnTo>
                  <a:close/>
                </a:path>
              </a:pathLst>
            </a:custGeom>
            <a:solidFill>
              <a:schemeClr val="accent3"/>
            </a:solidFill>
            <a:ln w="381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defTabSz="914400"/>
              <a:endParaRPr lang="zh-CN" altLang="en-US" sz="2000" b="1">
                <a:solidFill>
                  <a:schemeClr val="bg1"/>
                </a:solidFill>
                <a:latin typeface="+mn-ea"/>
              </a:endParaRPr>
            </a:p>
          </p:txBody>
        </p:sp>
      </p:grpSp>
      <p:grpSp>
        <p:nvGrpSpPr>
          <p:cNvPr id="11" name="组合 10"/>
          <p:cNvGrpSpPr/>
          <p:nvPr/>
        </p:nvGrpSpPr>
        <p:grpSpPr>
          <a:xfrm>
            <a:off x="8467312" y="1946420"/>
            <a:ext cx="2969083" cy="3893581"/>
            <a:chOff x="7423489" y="2304078"/>
            <a:chExt cx="2969083" cy="3893581"/>
          </a:xfrm>
        </p:grpSpPr>
        <p:sp>
          <p:nvSpPr>
            <p:cNvPr id="12" name="圆角矩形 14稻壳儿花儿小姐"/>
            <p:cNvSpPr/>
            <p:nvPr/>
          </p:nvSpPr>
          <p:spPr>
            <a:xfrm>
              <a:off x="7423489" y="3442332"/>
              <a:ext cx="2078814" cy="990205"/>
            </a:xfrm>
            <a:prstGeom prst="roundRect">
              <a:avLst>
                <a:gd name="adj" fmla="val 4921"/>
              </a:avLst>
            </a:prstGeom>
            <a:solidFill>
              <a:schemeClr val="accent2">
                <a:lumMod val="50000"/>
              </a:schemeClr>
            </a:solidFill>
            <a:ln w="38100" cap="rnd">
              <a:noFill/>
              <a:prstDash val="solid"/>
              <a:round/>
            </a:ln>
            <a:effectLst>
              <a:outerShdw blurRad="254000" dist="127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defTabSz="914400"/>
              <a:endParaRPr lang="zh-CN" altLang="en-US" sz="2000" b="1">
                <a:solidFill>
                  <a:schemeClr val="bg1"/>
                </a:solidFill>
                <a:latin typeface="+mn-ea"/>
              </a:endParaRPr>
            </a:p>
          </p:txBody>
        </p:sp>
        <p:sp>
          <p:nvSpPr>
            <p:cNvPr id="13" name="圆角矩形 15稻壳儿花儿小姐"/>
            <p:cNvSpPr/>
            <p:nvPr/>
          </p:nvSpPr>
          <p:spPr>
            <a:xfrm>
              <a:off x="7512572" y="2304078"/>
              <a:ext cx="2880000" cy="3893581"/>
            </a:xfrm>
            <a:prstGeom prst="roundRect">
              <a:avLst>
                <a:gd name="adj" fmla="val 9119"/>
              </a:avLst>
            </a:prstGeom>
            <a:solidFill>
              <a:schemeClr val="bg1"/>
            </a:solidFill>
            <a:ln w="38100" cap="rnd">
              <a:solidFill>
                <a:schemeClr val="accent2"/>
              </a:solid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tx1"/>
                </a:solidFill>
                <a:latin typeface="+mn-ea"/>
              </a:endParaRPr>
            </a:p>
          </p:txBody>
        </p:sp>
        <p:sp>
          <p:nvSpPr>
            <p:cNvPr id="14" name="任意多边形 16稻壳儿花儿小姐"/>
            <p:cNvSpPr/>
            <p:nvPr/>
          </p:nvSpPr>
          <p:spPr>
            <a:xfrm>
              <a:off x="7423489" y="3544779"/>
              <a:ext cx="392656" cy="785310"/>
            </a:xfrm>
            <a:custGeom>
              <a:avLst/>
              <a:gdLst>
                <a:gd name="connsiteX0" fmla="*/ 1 w 392656"/>
                <a:gd name="connsiteY0" fmla="*/ 0 h 785310"/>
                <a:gd name="connsiteX1" fmla="*/ 392656 w 392656"/>
                <a:gd name="connsiteY1" fmla="*/ 392655 h 785310"/>
                <a:gd name="connsiteX2" fmla="*/ 1 w 392656"/>
                <a:gd name="connsiteY2" fmla="*/ 785310 h 785310"/>
                <a:gd name="connsiteX3" fmla="*/ 0 w 392656"/>
                <a:gd name="connsiteY3" fmla="*/ 785310 h 785310"/>
                <a:gd name="connsiteX4" fmla="*/ 0 w 392656"/>
                <a:gd name="connsiteY4" fmla="*/ 0 h 78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56" h="785310">
                  <a:moveTo>
                    <a:pt x="1" y="0"/>
                  </a:moveTo>
                  <a:cubicBezTo>
                    <a:pt x="216858" y="0"/>
                    <a:pt x="392656" y="175798"/>
                    <a:pt x="392656" y="392655"/>
                  </a:cubicBezTo>
                  <a:cubicBezTo>
                    <a:pt x="392656" y="609512"/>
                    <a:pt x="216858" y="785310"/>
                    <a:pt x="1" y="785310"/>
                  </a:cubicBezTo>
                  <a:lnTo>
                    <a:pt x="0" y="785310"/>
                  </a:lnTo>
                  <a:lnTo>
                    <a:pt x="0" y="0"/>
                  </a:lnTo>
                  <a:close/>
                </a:path>
              </a:pathLst>
            </a:custGeom>
            <a:solidFill>
              <a:schemeClr val="accent2"/>
            </a:solidFill>
            <a:ln w="381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defTabSz="914400"/>
              <a:endParaRPr lang="zh-CN" altLang="en-US" sz="2000" b="1">
                <a:solidFill>
                  <a:schemeClr val="bg1"/>
                </a:solidFill>
                <a:latin typeface="+mn-ea"/>
              </a:endParaRPr>
            </a:p>
          </p:txBody>
        </p:sp>
      </p:grpSp>
      <p:grpSp>
        <p:nvGrpSpPr>
          <p:cNvPr id="15" name="组合 14"/>
          <p:cNvGrpSpPr/>
          <p:nvPr/>
        </p:nvGrpSpPr>
        <p:grpSpPr>
          <a:xfrm>
            <a:off x="1386901" y="3650651"/>
            <a:ext cx="1962653" cy="370804"/>
            <a:chOff x="1464288" y="3576509"/>
            <a:chExt cx="1962653" cy="370804"/>
          </a:xfrm>
        </p:grpSpPr>
        <p:sp>
          <p:nvSpPr>
            <p:cNvPr id="16" name="Freeform 17"/>
            <p:cNvSpPr/>
            <p:nvPr/>
          </p:nvSpPr>
          <p:spPr>
            <a:xfrm>
              <a:off x="1464288" y="3639327"/>
              <a:ext cx="307986" cy="307986"/>
            </a:xfrm>
            <a:custGeom>
              <a:avLst/>
              <a:gdLst>
                <a:gd name="connsiteX0" fmla="*/ 424729 w 742418"/>
                <a:gd name="connsiteY0" fmla="*/ 206218 h 742418"/>
                <a:gd name="connsiteX1" fmla="*/ 450641 w 742418"/>
                <a:gd name="connsiteY1" fmla="*/ 216951 h 742418"/>
                <a:gd name="connsiteX2" fmla="*/ 574959 w 742418"/>
                <a:gd name="connsiteY2" fmla="*/ 341269 h 742418"/>
                <a:gd name="connsiteX3" fmla="*/ 579768 w 742418"/>
                <a:gd name="connsiteY3" fmla="*/ 347074 h 742418"/>
                <a:gd name="connsiteX4" fmla="*/ 580353 w 742418"/>
                <a:gd name="connsiteY4" fmla="*/ 348130 h 742418"/>
                <a:gd name="connsiteX5" fmla="*/ 582691 w 742418"/>
                <a:gd name="connsiteY5" fmla="*/ 352485 h 742418"/>
                <a:gd name="connsiteX6" fmla="*/ 586400 w 742418"/>
                <a:gd name="connsiteY6" fmla="*/ 371153 h 742418"/>
                <a:gd name="connsiteX7" fmla="*/ 582691 w 742418"/>
                <a:gd name="connsiteY7" fmla="*/ 389821 h 742418"/>
                <a:gd name="connsiteX8" fmla="*/ 581273 w 742418"/>
                <a:gd name="connsiteY8" fmla="*/ 393115 h 742418"/>
                <a:gd name="connsiteX9" fmla="*/ 579386 w 742418"/>
                <a:gd name="connsiteY9" fmla="*/ 395514 h 742418"/>
                <a:gd name="connsiteX10" fmla="*/ 573943 w 742418"/>
                <a:gd name="connsiteY10" fmla="*/ 401149 h 742418"/>
                <a:gd name="connsiteX11" fmla="*/ 449625 w 742418"/>
                <a:gd name="connsiteY11" fmla="*/ 525467 h 742418"/>
                <a:gd name="connsiteX12" fmla="*/ 397801 w 742418"/>
                <a:gd name="connsiteY12" fmla="*/ 525467 h 742418"/>
                <a:gd name="connsiteX13" fmla="*/ 397801 w 742418"/>
                <a:gd name="connsiteY13" fmla="*/ 473643 h 742418"/>
                <a:gd name="connsiteX14" fmla="*/ 462843 w 742418"/>
                <a:gd name="connsiteY14" fmla="*/ 408602 h 742418"/>
                <a:gd name="connsiteX15" fmla="*/ 192664 w 742418"/>
                <a:gd name="connsiteY15" fmla="*/ 408602 h 742418"/>
                <a:gd name="connsiteX16" fmla="*/ 156019 w 742418"/>
                <a:gd name="connsiteY16" fmla="*/ 371957 h 742418"/>
                <a:gd name="connsiteX17" fmla="*/ 192664 w 742418"/>
                <a:gd name="connsiteY17" fmla="*/ 335311 h 742418"/>
                <a:gd name="connsiteX18" fmla="*/ 465353 w 742418"/>
                <a:gd name="connsiteY18" fmla="*/ 335311 h 742418"/>
                <a:gd name="connsiteX19" fmla="*/ 398817 w 742418"/>
                <a:gd name="connsiteY19" fmla="*/ 268775 h 742418"/>
                <a:gd name="connsiteX20" fmla="*/ 398817 w 742418"/>
                <a:gd name="connsiteY20" fmla="*/ 216951 h 742418"/>
                <a:gd name="connsiteX21" fmla="*/ 424729 w 742418"/>
                <a:gd name="connsiteY21" fmla="*/ 206218 h 742418"/>
                <a:gd name="connsiteX22" fmla="*/ 371209 w 742418"/>
                <a:gd name="connsiteY22" fmla="*/ 67983 h 742418"/>
                <a:gd name="connsiteX23" fmla="*/ 67983 w 742418"/>
                <a:gd name="connsiteY23" fmla="*/ 371209 h 742418"/>
                <a:gd name="connsiteX24" fmla="*/ 371209 w 742418"/>
                <a:gd name="connsiteY24" fmla="*/ 674435 h 742418"/>
                <a:gd name="connsiteX25" fmla="*/ 674435 w 742418"/>
                <a:gd name="connsiteY25" fmla="*/ 371209 h 742418"/>
                <a:gd name="connsiteX26" fmla="*/ 371209 w 742418"/>
                <a:gd name="connsiteY26" fmla="*/ 67983 h 742418"/>
                <a:gd name="connsiteX27" fmla="*/ 371209 w 742418"/>
                <a:gd name="connsiteY27" fmla="*/ 0 h 742418"/>
                <a:gd name="connsiteX28" fmla="*/ 742418 w 742418"/>
                <a:gd name="connsiteY28" fmla="*/ 371209 h 742418"/>
                <a:gd name="connsiteX29" fmla="*/ 371209 w 742418"/>
                <a:gd name="connsiteY29" fmla="*/ 742418 h 742418"/>
                <a:gd name="connsiteX30" fmla="*/ 0 w 742418"/>
                <a:gd name="connsiteY30" fmla="*/ 371209 h 742418"/>
                <a:gd name="connsiteX31" fmla="*/ 371209 w 742418"/>
                <a:gd name="connsiteY31" fmla="*/ 0 h 74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2418" h="742418">
                  <a:moveTo>
                    <a:pt x="424729" y="206218"/>
                  </a:moveTo>
                  <a:cubicBezTo>
                    <a:pt x="434107" y="206218"/>
                    <a:pt x="443486" y="209796"/>
                    <a:pt x="450641" y="216951"/>
                  </a:cubicBezTo>
                  <a:lnTo>
                    <a:pt x="574959" y="341269"/>
                  </a:lnTo>
                  <a:cubicBezTo>
                    <a:pt x="576748" y="343058"/>
                    <a:pt x="578358" y="345008"/>
                    <a:pt x="579768" y="347074"/>
                  </a:cubicBezTo>
                  <a:lnTo>
                    <a:pt x="580353" y="348130"/>
                  </a:lnTo>
                  <a:lnTo>
                    <a:pt x="582691" y="352485"/>
                  </a:lnTo>
                  <a:cubicBezTo>
                    <a:pt x="585033" y="357814"/>
                    <a:pt x="586400" y="364238"/>
                    <a:pt x="586400" y="371153"/>
                  </a:cubicBezTo>
                  <a:cubicBezTo>
                    <a:pt x="586400" y="378068"/>
                    <a:pt x="585033" y="384492"/>
                    <a:pt x="582691" y="389821"/>
                  </a:cubicBezTo>
                  <a:lnTo>
                    <a:pt x="581273" y="393115"/>
                  </a:lnTo>
                  <a:lnTo>
                    <a:pt x="579386" y="395514"/>
                  </a:lnTo>
                  <a:cubicBezTo>
                    <a:pt x="577705" y="397433"/>
                    <a:pt x="575732" y="399361"/>
                    <a:pt x="573943" y="401149"/>
                  </a:cubicBezTo>
                  <a:lnTo>
                    <a:pt x="449625" y="525467"/>
                  </a:lnTo>
                  <a:cubicBezTo>
                    <a:pt x="435314" y="539778"/>
                    <a:pt x="412112" y="539778"/>
                    <a:pt x="397801" y="525467"/>
                  </a:cubicBezTo>
                  <a:cubicBezTo>
                    <a:pt x="383490" y="511156"/>
                    <a:pt x="383490" y="487954"/>
                    <a:pt x="397801" y="473643"/>
                  </a:cubicBezTo>
                  <a:lnTo>
                    <a:pt x="462843" y="408602"/>
                  </a:lnTo>
                  <a:lnTo>
                    <a:pt x="192664" y="408602"/>
                  </a:lnTo>
                  <a:cubicBezTo>
                    <a:pt x="172426" y="408602"/>
                    <a:pt x="156019" y="392195"/>
                    <a:pt x="156019" y="371957"/>
                  </a:cubicBezTo>
                  <a:cubicBezTo>
                    <a:pt x="156019" y="351718"/>
                    <a:pt x="172426" y="335311"/>
                    <a:pt x="192664" y="335311"/>
                  </a:cubicBezTo>
                  <a:lnTo>
                    <a:pt x="465353" y="335311"/>
                  </a:lnTo>
                  <a:lnTo>
                    <a:pt x="398817" y="268775"/>
                  </a:lnTo>
                  <a:cubicBezTo>
                    <a:pt x="384506" y="254464"/>
                    <a:pt x="384506" y="231262"/>
                    <a:pt x="398817" y="216951"/>
                  </a:cubicBezTo>
                  <a:cubicBezTo>
                    <a:pt x="405972" y="209796"/>
                    <a:pt x="415351" y="206218"/>
                    <a:pt x="424729" y="206218"/>
                  </a:cubicBezTo>
                  <a:close/>
                  <a:moveTo>
                    <a:pt x="371209" y="67983"/>
                  </a:moveTo>
                  <a:cubicBezTo>
                    <a:pt x="203742" y="67983"/>
                    <a:pt x="67983" y="203742"/>
                    <a:pt x="67983" y="371209"/>
                  </a:cubicBezTo>
                  <a:cubicBezTo>
                    <a:pt x="67983" y="538676"/>
                    <a:pt x="203742" y="674435"/>
                    <a:pt x="371209" y="674435"/>
                  </a:cubicBezTo>
                  <a:cubicBezTo>
                    <a:pt x="538676" y="674435"/>
                    <a:pt x="674435" y="538676"/>
                    <a:pt x="674435" y="371209"/>
                  </a:cubicBezTo>
                  <a:cubicBezTo>
                    <a:pt x="674435" y="203742"/>
                    <a:pt x="538676" y="67983"/>
                    <a:pt x="371209" y="67983"/>
                  </a:cubicBezTo>
                  <a:close/>
                  <a:moveTo>
                    <a:pt x="371209" y="0"/>
                  </a:moveTo>
                  <a:cubicBezTo>
                    <a:pt x="576222" y="0"/>
                    <a:pt x="742418" y="166196"/>
                    <a:pt x="742418" y="371209"/>
                  </a:cubicBezTo>
                  <a:cubicBezTo>
                    <a:pt x="742418" y="576222"/>
                    <a:pt x="576222" y="742418"/>
                    <a:pt x="371209" y="742418"/>
                  </a:cubicBezTo>
                  <a:cubicBezTo>
                    <a:pt x="166196" y="742418"/>
                    <a:pt x="0" y="576222"/>
                    <a:pt x="0" y="371209"/>
                  </a:cubicBezTo>
                  <a:cubicBezTo>
                    <a:pt x="0" y="166196"/>
                    <a:pt x="166196" y="0"/>
                    <a:pt x="3712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solidFill>
                <a:latin typeface="汉仪君黑-45简" panose="020B0604020202020204" pitchFamily="34" charset="-122"/>
              </a:endParaRPr>
            </a:p>
          </p:txBody>
        </p:sp>
        <p:sp>
          <p:nvSpPr>
            <p:cNvPr id="17" name="文本框 稻壳儿花儿小姐"/>
            <p:cNvSpPr/>
            <p:nvPr/>
          </p:nvSpPr>
          <p:spPr>
            <a:xfrm>
              <a:off x="1795869" y="3576509"/>
              <a:ext cx="1631072" cy="359481"/>
            </a:xfrm>
            <a:prstGeom prst="rect">
              <a:avLst/>
            </a:prstGeom>
            <a:noFill/>
          </p:spPr>
          <p:txBody>
            <a:bodyPr wrap="square" anchor="ctr" anchorCtr="0">
              <a:noAutofit/>
              <a:scene3d>
                <a:camera prst="orthographicFront"/>
                <a:lightRig rig="threePt" dir="t"/>
              </a:scene3d>
              <a:sp3d contourW="12700"/>
            </a:bodyPr>
            <a:lstStyle/>
            <a:p>
              <a:pPr defTabSz="457200">
                <a:lnSpc>
                  <a:spcPct val="160000"/>
                </a:lnSpc>
                <a:spcBef>
                  <a:spcPts val="600"/>
                </a:spcBef>
              </a:pPr>
              <a:r>
                <a:rPr lang="zh-CN" altLang="en-US" spc="200" dirty="0" smtClean="0">
                  <a:solidFill>
                    <a:schemeClr val="tx1">
                      <a:lumMod val="85000"/>
                      <a:lumOff val="15000"/>
                    </a:schemeClr>
                  </a:solidFill>
                  <a:latin typeface="+mn-ea"/>
                  <a:cs typeface="+mn-ea"/>
                  <a:sym typeface="+mn-lt"/>
                </a:rPr>
                <a:t>添加小标题</a:t>
              </a:r>
              <a:endParaRPr lang="zh-CN" altLang="en-US" spc="200" dirty="0">
                <a:solidFill>
                  <a:schemeClr val="tx1">
                    <a:lumMod val="85000"/>
                    <a:lumOff val="15000"/>
                  </a:schemeClr>
                </a:solidFill>
                <a:latin typeface="+mn-ea"/>
                <a:cs typeface="+mn-ea"/>
              </a:endParaRPr>
            </a:p>
          </p:txBody>
        </p:sp>
      </p:grpSp>
      <p:grpSp>
        <p:nvGrpSpPr>
          <p:cNvPr id="18" name="组合 17"/>
          <p:cNvGrpSpPr/>
          <p:nvPr/>
        </p:nvGrpSpPr>
        <p:grpSpPr>
          <a:xfrm>
            <a:off x="5265866" y="2899272"/>
            <a:ext cx="2016875" cy="370804"/>
            <a:chOff x="1464288" y="3576509"/>
            <a:chExt cx="2016875" cy="370804"/>
          </a:xfrm>
        </p:grpSpPr>
        <p:sp>
          <p:nvSpPr>
            <p:cNvPr id="19" name="Freeform 17"/>
            <p:cNvSpPr/>
            <p:nvPr/>
          </p:nvSpPr>
          <p:spPr>
            <a:xfrm>
              <a:off x="1464288" y="3639327"/>
              <a:ext cx="307986" cy="307986"/>
            </a:xfrm>
            <a:custGeom>
              <a:avLst/>
              <a:gdLst>
                <a:gd name="connsiteX0" fmla="*/ 424729 w 742418"/>
                <a:gd name="connsiteY0" fmla="*/ 206218 h 742418"/>
                <a:gd name="connsiteX1" fmla="*/ 450641 w 742418"/>
                <a:gd name="connsiteY1" fmla="*/ 216951 h 742418"/>
                <a:gd name="connsiteX2" fmla="*/ 574959 w 742418"/>
                <a:gd name="connsiteY2" fmla="*/ 341269 h 742418"/>
                <a:gd name="connsiteX3" fmla="*/ 579768 w 742418"/>
                <a:gd name="connsiteY3" fmla="*/ 347074 h 742418"/>
                <a:gd name="connsiteX4" fmla="*/ 580353 w 742418"/>
                <a:gd name="connsiteY4" fmla="*/ 348130 h 742418"/>
                <a:gd name="connsiteX5" fmla="*/ 582691 w 742418"/>
                <a:gd name="connsiteY5" fmla="*/ 352485 h 742418"/>
                <a:gd name="connsiteX6" fmla="*/ 586400 w 742418"/>
                <a:gd name="connsiteY6" fmla="*/ 371153 h 742418"/>
                <a:gd name="connsiteX7" fmla="*/ 582691 w 742418"/>
                <a:gd name="connsiteY7" fmla="*/ 389821 h 742418"/>
                <a:gd name="connsiteX8" fmla="*/ 581273 w 742418"/>
                <a:gd name="connsiteY8" fmla="*/ 393115 h 742418"/>
                <a:gd name="connsiteX9" fmla="*/ 579386 w 742418"/>
                <a:gd name="connsiteY9" fmla="*/ 395514 h 742418"/>
                <a:gd name="connsiteX10" fmla="*/ 573943 w 742418"/>
                <a:gd name="connsiteY10" fmla="*/ 401149 h 742418"/>
                <a:gd name="connsiteX11" fmla="*/ 449625 w 742418"/>
                <a:gd name="connsiteY11" fmla="*/ 525467 h 742418"/>
                <a:gd name="connsiteX12" fmla="*/ 397801 w 742418"/>
                <a:gd name="connsiteY12" fmla="*/ 525467 h 742418"/>
                <a:gd name="connsiteX13" fmla="*/ 397801 w 742418"/>
                <a:gd name="connsiteY13" fmla="*/ 473643 h 742418"/>
                <a:gd name="connsiteX14" fmla="*/ 462843 w 742418"/>
                <a:gd name="connsiteY14" fmla="*/ 408602 h 742418"/>
                <a:gd name="connsiteX15" fmla="*/ 192664 w 742418"/>
                <a:gd name="connsiteY15" fmla="*/ 408602 h 742418"/>
                <a:gd name="connsiteX16" fmla="*/ 156019 w 742418"/>
                <a:gd name="connsiteY16" fmla="*/ 371957 h 742418"/>
                <a:gd name="connsiteX17" fmla="*/ 192664 w 742418"/>
                <a:gd name="connsiteY17" fmla="*/ 335311 h 742418"/>
                <a:gd name="connsiteX18" fmla="*/ 465353 w 742418"/>
                <a:gd name="connsiteY18" fmla="*/ 335311 h 742418"/>
                <a:gd name="connsiteX19" fmla="*/ 398817 w 742418"/>
                <a:gd name="connsiteY19" fmla="*/ 268775 h 742418"/>
                <a:gd name="connsiteX20" fmla="*/ 398817 w 742418"/>
                <a:gd name="connsiteY20" fmla="*/ 216951 h 742418"/>
                <a:gd name="connsiteX21" fmla="*/ 424729 w 742418"/>
                <a:gd name="connsiteY21" fmla="*/ 206218 h 742418"/>
                <a:gd name="connsiteX22" fmla="*/ 371209 w 742418"/>
                <a:gd name="connsiteY22" fmla="*/ 67983 h 742418"/>
                <a:gd name="connsiteX23" fmla="*/ 67983 w 742418"/>
                <a:gd name="connsiteY23" fmla="*/ 371209 h 742418"/>
                <a:gd name="connsiteX24" fmla="*/ 371209 w 742418"/>
                <a:gd name="connsiteY24" fmla="*/ 674435 h 742418"/>
                <a:gd name="connsiteX25" fmla="*/ 674435 w 742418"/>
                <a:gd name="connsiteY25" fmla="*/ 371209 h 742418"/>
                <a:gd name="connsiteX26" fmla="*/ 371209 w 742418"/>
                <a:gd name="connsiteY26" fmla="*/ 67983 h 742418"/>
                <a:gd name="connsiteX27" fmla="*/ 371209 w 742418"/>
                <a:gd name="connsiteY27" fmla="*/ 0 h 742418"/>
                <a:gd name="connsiteX28" fmla="*/ 742418 w 742418"/>
                <a:gd name="connsiteY28" fmla="*/ 371209 h 742418"/>
                <a:gd name="connsiteX29" fmla="*/ 371209 w 742418"/>
                <a:gd name="connsiteY29" fmla="*/ 742418 h 742418"/>
                <a:gd name="connsiteX30" fmla="*/ 0 w 742418"/>
                <a:gd name="connsiteY30" fmla="*/ 371209 h 742418"/>
                <a:gd name="connsiteX31" fmla="*/ 371209 w 742418"/>
                <a:gd name="connsiteY31" fmla="*/ 0 h 74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2418" h="742418">
                  <a:moveTo>
                    <a:pt x="424729" y="206218"/>
                  </a:moveTo>
                  <a:cubicBezTo>
                    <a:pt x="434107" y="206218"/>
                    <a:pt x="443486" y="209796"/>
                    <a:pt x="450641" y="216951"/>
                  </a:cubicBezTo>
                  <a:lnTo>
                    <a:pt x="574959" y="341269"/>
                  </a:lnTo>
                  <a:cubicBezTo>
                    <a:pt x="576748" y="343058"/>
                    <a:pt x="578358" y="345008"/>
                    <a:pt x="579768" y="347074"/>
                  </a:cubicBezTo>
                  <a:lnTo>
                    <a:pt x="580353" y="348130"/>
                  </a:lnTo>
                  <a:lnTo>
                    <a:pt x="582691" y="352485"/>
                  </a:lnTo>
                  <a:cubicBezTo>
                    <a:pt x="585033" y="357814"/>
                    <a:pt x="586400" y="364238"/>
                    <a:pt x="586400" y="371153"/>
                  </a:cubicBezTo>
                  <a:cubicBezTo>
                    <a:pt x="586400" y="378068"/>
                    <a:pt x="585033" y="384492"/>
                    <a:pt x="582691" y="389821"/>
                  </a:cubicBezTo>
                  <a:lnTo>
                    <a:pt x="581273" y="393115"/>
                  </a:lnTo>
                  <a:lnTo>
                    <a:pt x="579386" y="395514"/>
                  </a:lnTo>
                  <a:cubicBezTo>
                    <a:pt x="577705" y="397433"/>
                    <a:pt x="575732" y="399361"/>
                    <a:pt x="573943" y="401149"/>
                  </a:cubicBezTo>
                  <a:lnTo>
                    <a:pt x="449625" y="525467"/>
                  </a:lnTo>
                  <a:cubicBezTo>
                    <a:pt x="435314" y="539778"/>
                    <a:pt x="412112" y="539778"/>
                    <a:pt x="397801" y="525467"/>
                  </a:cubicBezTo>
                  <a:cubicBezTo>
                    <a:pt x="383490" y="511156"/>
                    <a:pt x="383490" y="487954"/>
                    <a:pt x="397801" y="473643"/>
                  </a:cubicBezTo>
                  <a:lnTo>
                    <a:pt x="462843" y="408602"/>
                  </a:lnTo>
                  <a:lnTo>
                    <a:pt x="192664" y="408602"/>
                  </a:lnTo>
                  <a:cubicBezTo>
                    <a:pt x="172426" y="408602"/>
                    <a:pt x="156019" y="392195"/>
                    <a:pt x="156019" y="371957"/>
                  </a:cubicBezTo>
                  <a:cubicBezTo>
                    <a:pt x="156019" y="351718"/>
                    <a:pt x="172426" y="335311"/>
                    <a:pt x="192664" y="335311"/>
                  </a:cubicBezTo>
                  <a:lnTo>
                    <a:pt x="465353" y="335311"/>
                  </a:lnTo>
                  <a:lnTo>
                    <a:pt x="398817" y="268775"/>
                  </a:lnTo>
                  <a:cubicBezTo>
                    <a:pt x="384506" y="254464"/>
                    <a:pt x="384506" y="231262"/>
                    <a:pt x="398817" y="216951"/>
                  </a:cubicBezTo>
                  <a:cubicBezTo>
                    <a:pt x="405972" y="209796"/>
                    <a:pt x="415351" y="206218"/>
                    <a:pt x="424729" y="206218"/>
                  </a:cubicBezTo>
                  <a:close/>
                  <a:moveTo>
                    <a:pt x="371209" y="67983"/>
                  </a:moveTo>
                  <a:cubicBezTo>
                    <a:pt x="203742" y="67983"/>
                    <a:pt x="67983" y="203742"/>
                    <a:pt x="67983" y="371209"/>
                  </a:cubicBezTo>
                  <a:cubicBezTo>
                    <a:pt x="67983" y="538676"/>
                    <a:pt x="203742" y="674435"/>
                    <a:pt x="371209" y="674435"/>
                  </a:cubicBezTo>
                  <a:cubicBezTo>
                    <a:pt x="538676" y="674435"/>
                    <a:pt x="674435" y="538676"/>
                    <a:pt x="674435" y="371209"/>
                  </a:cubicBezTo>
                  <a:cubicBezTo>
                    <a:pt x="674435" y="203742"/>
                    <a:pt x="538676" y="67983"/>
                    <a:pt x="371209" y="67983"/>
                  </a:cubicBezTo>
                  <a:close/>
                  <a:moveTo>
                    <a:pt x="371209" y="0"/>
                  </a:moveTo>
                  <a:cubicBezTo>
                    <a:pt x="576222" y="0"/>
                    <a:pt x="742418" y="166196"/>
                    <a:pt x="742418" y="371209"/>
                  </a:cubicBezTo>
                  <a:cubicBezTo>
                    <a:pt x="742418" y="576222"/>
                    <a:pt x="576222" y="742418"/>
                    <a:pt x="371209" y="742418"/>
                  </a:cubicBezTo>
                  <a:cubicBezTo>
                    <a:pt x="166196" y="742418"/>
                    <a:pt x="0" y="576222"/>
                    <a:pt x="0" y="371209"/>
                  </a:cubicBezTo>
                  <a:cubicBezTo>
                    <a:pt x="0" y="166196"/>
                    <a:pt x="166196" y="0"/>
                    <a:pt x="3712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solidFill>
                <a:latin typeface="汉仪君黑-45简" panose="020B0604020202020204" pitchFamily="34" charset="-122"/>
              </a:endParaRPr>
            </a:p>
          </p:txBody>
        </p:sp>
        <p:sp>
          <p:nvSpPr>
            <p:cNvPr id="20" name="文本框 稻壳儿花儿小姐"/>
            <p:cNvSpPr/>
            <p:nvPr/>
          </p:nvSpPr>
          <p:spPr>
            <a:xfrm>
              <a:off x="1795869" y="3576509"/>
              <a:ext cx="1685294" cy="359481"/>
            </a:xfrm>
            <a:prstGeom prst="rect">
              <a:avLst/>
            </a:prstGeom>
            <a:noFill/>
          </p:spPr>
          <p:txBody>
            <a:bodyPr wrap="square" anchor="ctr" anchorCtr="0">
              <a:noAutofit/>
              <a:scene3d>
                <a:camera prst="orthographicFront"/>
                <a:lightRig rig="threePt" dir="t"/>
              </a:scene3d>
              <a:sp3d contourW="12700"/>
            </a:bodyPr>
            <a:lstStyle/>
            <a:p>
              <a:pPr defTabSz="457200">
                <a:lnSpc>
                  <a:spcPct val="160000"/>
                </a:lnSpc>
                <a:spcBef>
                  <a:spcPts val="600"/>
                </a:spcBef>
              </a:pPr>
              <a:r>
                <a:rPr lang="zh-CN" altLang="en-US" spc="200" dirty="0" smtClean="0">
                  <a:solidFill>
                    <a:schemeClr val="tx1">
                      <a:lumMod val="85000"/>
                      <a:lumOff val="15000"/>
                    </a:schemeClr>
                  </a:solidFill>
                  <a:latin typeface="+mn-ea"/>
                  <a:cs typeface="+mn-ea"/>
                  <a:sym typeface="+mn-lt"/>
                </a:rPr>
                <a:t>添加小标题</a:t>
              </a:r>
              <a:endParaRPr lang="zh-CN" altLang="en-US" spc="200" dirty="0">
                <a:solidFill>
                  <a:schemeClr val="tx1">
                    <a:lumMod val="85000"/>
                    <a:lumOff val="15000"/>
                  </a:schemeClr>
                </a:solidFill>
                <a:latin typeface="+mn-ea"/>
                <a:cs typeface="+mn-ea"/>
              </a:endParaRPr>
            </a:p>
          </p:txBody>
        </p:sp>
      </p:grpSp>
      <p:grpSp>
        <p:nvGrpSpPr>
          <p:cNvPr id="21" name="组合 20"/>
          <p:cNvGrpSpPr/>
          <p:nvPr/>
        </p:nvGrpSpPr>
        <p:grpSpPr>
          <a:xfrm>
            <a:off x="9102883" y="2170229"/>
            <a:ext cx="2134659" cy="370804"/>
            <a:chOff x="1464288" y="3576509"/>
            <a:chExt cx="2134659" cy="370804"/>
          </a:xfrm>
        </p:grpSpPr>
        <p:sp>
          <p:nvSpPr>
            <p:cNvPr id="22" name="Freeform 17"/>
            <p:cNvSpPr/>
            <p:nvPr/>
          </p:nvSpPr>
          <p:spPr>
            <a:xfrm>
              <a:off x="1464288" y="3639327"/>
              <a:ext cx="307986" cy="307986"/>
            </a:xfrm>
            <a:custGeom>
              <a:avLst/>
              <a:gdLst>
                <a:gd name="connsiteX0" fmla="*/ 424729 w 742418"/>
                <a:gd name="connsiteY0" fmla="*/ 206218 h 742418"/>
                <a:gd name="connsiteX1" fmla="*/ 450641 w 742418"/>
                <a:gd name="connsiteY1" fmla="*/ 216951 h 742418"/>
                <a:gd name="connsiteX2" fmla="*/ 574959 w 742418"/>
                <a:gd name="connsiteY2" fmla="*/ 341269 h 742418"/>
                <a:gd name="connsiteX3" fmla="*/ 579768 w 742418"/>
                <a:gd name="connsiteY3" fmla="*/ 347074 h 742418"/>
                <a:gd name="connsiteX4" fmla="*/ 580353 w 742418"/>
                <a:gd name="connsiteY4" fmla="*/ 348130 h 742418"/>
                <a:gd name="connsiteX5" fmla="*/ 582691 w 742418"/>
                <a:gd name="connsiteY5" fmla="*/ 352485 h 742418"/>
                <a:gd name="connsiteX6" fmla="*/ 586400 w 742418"/>
                <a:gd name="connsiteY6" fmla="*/ 371153 h 742418"/>
                <a:gd name="connsiteX7" fmla="*/ 582691 w 742418"/>
                <a:gd name="connsiteY7" fmla="*/ 389821 h 742418"/>
                <a:gd name="connsiteX8" fmla="*/ 581273 w 742418"/>
                <a:gd name="connsiteY8" fmla="*/ 393115 h 742418"/>
                <a:gd name="connsiteX9" fmla="*/ 579386 w 742418"/>
                <a:gd name="connsiteY9" fmla="*/ 395514 h 742418"/>
                <a:gd name="connsiteX10" fmla="*/ 573943 w 742418"/>
                <a:gd name="connsiteY10" fmla="*/ 401149 h 742418"/>
                <a:gd name="connsiteX11" fmla="*/ 449625 w 742418"/>
                <a:gd name="connsiteY11" fmla="*/ 525467 h 742418"/>
                <a:gd name="connsiteX12" fmla="*/ 397801 w 742418"/>
                <a:gd name="connsiteY12" fmla="*/ 525467 h 742418"/>
                <a:gd name="connsiteX13" fmla="*/ 397801 w 742418"/>
                <a:gd name="connsiteY13" fmla="*/ 473643 h 742418"/>
                <a:gd name="connsiteX14" fmla="*/ 462843 w 742418"/>
                <a:gd name="connsiteY14" fmla="*/ 408602 h 742418"/>
                <a:gd name="connsiteX15" fmla="*/ 192664 w 742418"/>
                <a:gd name="connsiteY15" fmla="*/ 408602 h 742418"/>
                <a:gd name="connsiteX16" fmla="*/ 156019 w 742418"/>
                <a:gd name="connsiteY16" fmla="*/ 371957 h 742418"/>
                <a:gd name="connsiteX17" fmla="*/ 192664 w 742418"/>
                <a:gd name="connsiteY17" fmla="*/ 335311 h 742418"/>
                <a:gd name="connsiteX18" fmla="*/ 465353 w 742418"/>
                <a:gd name="connsiteY18" fmla="*/ 335311 h 742418"/>
                <a:gd name="connsiteX19" fmla="*/ 398817 w 742418"/>
                <a:gd name="connsiteY19" fmla="*/ 268775 h 742418"/>
                <a:gd name="connsiteX20" fmla="*/ 398817 w 742418"/>
                <a:gd name="connsiteY20" fmla="*/ 216951 h 742418"/>
                <a:gd name="connsiteX21" fmla="*/ 424729 w 742418"/>
                <a:gd name="connsiteY21" fmla="*/ 206218 h 742418"/>
                <a:gd name="connsiteX22" fmla="*/ 371209 w 742418"/>
                <a:gd name="connsiteY22" fmla="*/ 67983 h 742418"/>
                <a:gd name="connsiteX23" fmla="*/ 67983 w 742418"/>
                <a:gd name="connsiteY23" fmla="*/ 371209 h 742418"/>
                <a:gd name="connsiteX24" fmla="*/ 371209 w 742418"/>
                <a:gd name="connsiteY24" fmla="*/ 674435 h 742418"/>
                <a:gd name="connsiteX25" fmla="*/ 674435 w 742418"/>
                <a:gd name="connsiteY25" fmla="*/ 371209 h 742418"/>
                <a:gd name="connsiteX26" fmla="*/ 371209 w 742418"/>
                <a:gd name="connsiteY26" fmla="*/ 67983 h 742418"/>
                <a:gd name="connsiteX27" fmla="*/ 371209 w 742418"/>
                <a:gd name="connsiteY27" fmla="*/ 0 h 742418"/>
                <a:gd name="connsiteX28" fmla="*/ 742418 w 742418"/>
                <a:gd name="connsiteY28" fmla="*/ 371209 h 742418"/>
                <a:gd name="connsiteX29" fmla="*/ 371209 w 742418"/>
                <a:gd name="connsiteY29" fmla="*/ 742418 h 742418"/>
                <a:gd name="connsiteX30" fmla="*/ 0 w 742418"/>
                <a:gd name="connsiteY30" fmla="*/ 371209 h 742418"/>
                <a:gd name="connsiteX31" fmla="*/ 371209 w 742418"/>
                <a:gd name="connsiteY31" fmla="*/ 0 h 74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2418" h="742418">
                  <a:moveTo>
                    <a:pt x="424729" y="206218"/>
                  </a:moveTo>
                  <a:cubicBezTo>
                    <a:pt x="434107" y="206218"/>
                    <a:pt x="443486" y="209796"/>
                    <a:pt x="450641" y="216951"/>
                  </a:cubicBezTo>
                  <a:lnTo>
                    <a:pt x="574959" y="341269"/>
                  </a:lnTo>
                  <a:cubicBezTo>
                    <a:pt x="576748" y="343058"/>
                    <a:pt x="578358" y="345008"/>
                    <a:pt x="579768" y="347074"/>
                  </a:cubicBezTo>
                  <a:lnTo>
                    <a:pt x="580353" y="348130"/>
                  </a:lnTo>
                  <a:lnTo>
                    <a:pt x="582691" y="352485"/>
                  </a:lnTo>
                  <a:cubicBezTo>
                    <a:pt x="585033" y="357814"/>
                    <a:pt x="586400" y="364238"/>
                    <a:pt x="586400" y="371153"/>
                  </a:cubicBezTo>
                  <a:cubicBezTo>
                    <a:pt x="586400" y="378068"/>
                    <a:pt x="585033" y="384492"/>
                    <a:pt x="582691" y="389821"/>
                  </a:cubicBezTo>
                  <a:lnTo>
                    <a:pt x="581273" y="393115"/>
                  </a:lnTo>
                  <a:lnTo>
                    <a:pt x="579386" y="395514"/>
                  </a:lnTo>
                  <a:cubicBezTo>
                    <a:pt x="577705" y="397433"/>
                    <a:pt x="575732" y="399361"/>
                    <a:pt x="573943" y="401149"/>
                  </a:cubicBezTo>
                  <a:lnTo>
                    <a:pt x="449625" y="525467"/>
                  </a:lnTo>
                  <a:cubicBezTo>
                    <a:pt x="435314" y="539778"/>
                    <a:pt x="412112" y="539778"/>
                    <a:pt x="397801" y="525467"/>
                  </a:cubicBezTo>
                  <a:cubicBezTo>
                    <a:pt x="383490" y="511156"/>
                    <a:pt x="383490" y="487954"/>
                    <a:pt x="397801" y="473643"/>
                  </a:cubicBezTo>
                  <a:lnTo>
                    <a:pt x="462843" y="408602"/>
                  </a:lnTo>
                  <a:lnTo>
                    <a:pt x="192664" y="408602"/>
                  </a:lnTo>
                  <a:cubicBezTo>
                    <a:pt x="172426" y="408602"/>
                    <a:pt x="156019" y="392195"/>
                    <a:pt x="156019" y="371957"/>
                  </a:cubicBezTo>
                  <a:cubicBezTo>
                    <a:pt x="156019" y="351718"/>
                    <a:pt x="172426" y="335311"/>
                    <a:pt x="192664" y="335311"/>
                  </a:cubicBezTo>
                  <a:lnTo>
                    <a:pt x="465353" y="335311"/>
                  </a:lnTo>
                  <a:lnTo>
                    <a:pt x="398817" y="268775"/>
                  </a:lnTo>
                  <a:cubicBezTo>
                    <a:pt x="384506" y="254464"/>
                    <a:pt x="384506" y="231262"/>
                    <a:pt x="398817" y="216951"/>
                  </a:cubicBezTo>
                  <a:cubicBezTo>
                    <a:pt x="405972" y="209796"/>
                    <a:pt x="415351" y="206218"/>
                    <a:pt x="424729" y="206218"/>
                  </a:cubicBezTo>
                  <a:close/>
                  <a:moveTo>
                    <a:pt x="371209" y="67983"/>
                  </a:moveTo>
                  <a:cubicBezTo>
                    <a:pt x="203742" y="67983"/>
                    <a:pt x="67983" y="203742"/>
                    <a:pt x="67983" y="371209"/>
                  </a:cubicBezTo>
                  <a:cubicBezTo>
                    <a:pt x="67983" y="538676"/>
                    <a:pt x="203742" y="674435"/>
                    <a:pt x="371209" y="674435"/>
                  </a:cubicBezTo>
                  <a:cubicBezTo>
                    <a:pt x="538676" y="674435"/>
                    <a:pt x="674435" y="538676"/>
                    <a:pt x="674435" y="371209"/>
                  </a:cubicBezTo>
                  <a:cubicBezTo>
                    <a:pt x="674435" y="203742"/>
                    <a:pt x="538676" y="67983"/>
                    <a:pt x="371209" y="67983"/>
                  </a:cubicBezTo>
                  <a:close/>
                  <a:moveTo>
                    <a:pt x="371209" y="0"/>
                  </a:moveTo>
                  <a:cubicBezTo>
                    <a:pt x="576222" y="0"/>
                    <a:pt x="742418" y="166196"/>
                    <a:pt x="742418" y="371209"/>
                  </a:cubicBezTo>
                  <a:cubicBezTo>
                    <a:pt x="742418" y="576222"/>
                    <a:pt x="576222" y="742418"/>
                    <a:pt x="371209" y="742418"/>
                  </a:cubicBezTo>
                  <a:cubicBezTo>
                    <a:pt x="166196" y="742418"/>
                    <a:pt x="0" y="576222"/>
                    <a:pt x="0" y="371209"/>
                  </a:cubicBezTo>
                  <a:cubicBezTo>
                    <a:pt x="0" y="166196"/>
                    <a:pt x="166196" y="0"/>
                    <a:pt x="3712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solidFill>
                <a:latin typeface="汉仪君黑-45简" panose="020B0604020202020204" pitchFamily="34" charset="-122"/>
              </a:endParaRPr>
            </a:p>
          </p:txBody>
        </p:sp>
        <p:sp>
          <p:nvSpPr>
            <p:cNvPr id="23" name="文本框 稻壳儿花儿小姐"/>
            <p:cNvSpPr/>
            <p:nvPr/>
          </p:nvSpPr>
          <p:spPr>
            <a:xfrm>
              <a:off x="1795868" y="3576509"/>
              <a:ext cx="1803079" cy="359481"/>
            </a:xfrm>
            <a:prstGeom prst="rect">
              <a:avLst/>
            </a:prstGeom>
            <a:noFill/>
          </p:spPr>
          <p:txBody>
            <a:bodyPr wrap="square" anchor="ctr" anchorCtr="0">
              <a:noAutofit/>
              <a:scene3d>
                <a:camera prst="orthographicFront"/>
                <a:lightRig rig="threePt" dir="t"/>
              </a:scene3d>
              <a:sp3d contourW="12700"/>
            </a:bodyPr>
            <a:lstStyle/>
            <a:p>
              <a:pPr defTabSz="457200">
                <a:lnSpc>
                  <a:spcPct val="160000"/>
                </a:lnSpc>
                <a:spcBef>
                  <a:spcPts val="600"/>
                </a:spcBef>
              </a:pPr>
              <a:r>
                <a:rPr lang="zh-CN" altLang="en-US" spc="200" dirty="0" smtClean="0">
                  <a:solidFill>
                    <a:schemeClr val="tx1">
                      <a:lumMod val="85000"/>
                      <a:lumOff val="15000"/>
                    </a:schemeClr>
                  </a:solidFill>
                  <a:latin typeface="+mn-ea"/>
                  <a:cs typeface="+mn-ea"/>
                  <a:sym typeface="+mn-lt"/>
                </a:rPr>
                <a:t>添加小标题</a:t>
              </a:r>
              <a:endParaRPr lang="zh-CN" altLang="en-US" spc="200" dirty="0">
                <a:solidFill>
                  <a:schemeClr val="tx1">
                    <a:lumMod val="85000"/>
                    <a:lumOff val="15000"/>
                  </a:schemeClr>
                </a:solidFill>
                <a:latin typeface="+mn-ea"/>
                <a:cs typeface="+mn-ea"/>
              </a:endParaRPr>
            </a:p>
          </p:txBody>
        </p:sp>
      </p:grpSp>
      <p:sp>
        <p:nvSpPr>
          <p:cNvPr id="24" name="文本框1稻壳儿花儿小姐"/>
          <p:cNvSpPr txBox="1"/>
          <p:nvPr/>
        </p:nvSpPr>
        <p:spPr bwMode="auto">
          <a:xfrm>
            <a:off x="1255771" y="4245905"/>
            <a:ext cx="2093783" cy="1337482"/>
          </a:xfrm>
          <a:prstGeom prst="rect">
            <a:avLst/>
          </a:prstGeom>
          <a:noFill/>
        </p:spPr>
        <p:txBody>
          <a:bodyPr wrap="square">
            <a:spAutoFit/>
            <a:scene3d>
              <a:camera prst="orthographicFront"/>
              <a:lightRig rig="threePt" dir="t"/>
            </a:scene3d>
            <a:sp3d contourW="12700"/>
          </a:bodyPr>
          <a:lstStyle>
            <a:defPPr>
              <a:defRPr lang="zh-CN"/>
            </a:defPPr>
            <a:lvl1pPr indent="0" defTabSz="457200">
              <a:lnSpc>
                <a:spcPct val="150000"/>
              </a:lnSpc>
              <a:spcBef>
                <a:spcPts val="0"/>
              </a:spcBef>
              <a:buFont typeface="Wingdings" panose="05000000000000000000" pitchFamily="2" charset="2"/>
              <a:buNone/>
              <a:defRPr sz="1200" spc="200">
                <a:solidFill>
                  <a:schemeClr val="tx1">
                    <a:lumMod val="75000"/>
                    <a:lumOff val="25000"/>
                  </a:schemeClr>
                </a:solidFill>
                <a:latin typeface="+mn-ea"/>
                <a:cs typeface="+mn-ea"/>
              </a:defRPr>
            </a:lvl1pPr>
            <a:lvl2pPr defTabSz="457200"/>
            <a:lvl3pPr defTabSz="457200"/>
            <a:lvl4pPr defTabSz="457200"/>
            <a:lvl5pPr defTabSz="457200"/>
            <a:lvl6pPr defTabSz="457200"/>
            <a:lvl7pPr defTabSz="457200"/>
            <a:lvl8pPr defTabSz="457200"/>
            <a:lvl9pPr defTabSz="457200"/>
          </a:lstStyle>
          <a:p>
            <a:pPr>
              <a:lnSpc>
                <a:spcPct val="160000"/>
              </a:lnSpc>
              <a:spcBef>
                <a:spcPts val="600"/>
              </a:spcBef>
            </a:pPr>
            <a:r>
              <a:rPr lang="zh-CN" altLang="en-US" sz="1300" dirty="0">
                <a:solidFill>
                  <a:schemeClr val="tx1">
                    <a:lumMod val="85000"/>
                    <a:lumOff val="15000"/>
                  </a:schemeClr>
                </a:solidFill>
              </a:rPr>
              <a:t>单击此处输入你的正文，文字是您思想的提炼，请尽量言简意赅的阐述观点</a:t>
            </a:r>
            <a:endParaRPr lang="zh-CN" altLang="en-US" sz="1300" dirty="0">
              <a:solidFill>
                <a:schemeClr val="tx1">
                  <a:lumMod val="85000"/>
                  <a:lumOff val="15000"/>
                </a:schemeClr>
              </a:solidFill>
              <a:sym typeface="+mn-lt"/>
            </a:endParaRPr>
          </a:p>
        </p:txBody>
      </p:sp>
      <p:sp>
        <p:nvSpPr>
          <p:cNvPr id="25" name="稻壳儿花儿小姐"/>
          <p:cNvSpPr txBox="1"/>
          <p:nvPr/>
        </p:nvSpPr>
        <p:spPr bwMode="auto">
          <a:xfrm>
            <a:off x="5088923" y="3563579"/>
            <a:ext cx="2386775" cy="2012859"/>
          </a:xfrm>
          <a:prstGeom prst="rect">
            <a:avLst/>
          </a:prstGeom>
          <a:noFill/>
        </p:spPr>
        <p:txBody>
          <a:bodyPr wrap="square">
            <a:spAutoFit/>
            <a:scene3d>
              <a:camera prst="orthographicFront"/>
              <a:lightRig rig="threePt" dir="t"/>
            </a:scene3d>
            <a:sp3d contourW="12700"/>
          </a:bodyPr>
          <a:lstStyle>
            <a:defPPr>
              <a:defRPr lang="zh-CN"/>
            </a:defPPr>
            <a:lvl1pPr defTabSz="457200">
              <a:lnSpc>
                <a:spcPct val="160000"/>
              </a:lnSpc>
              <a:spcBef>
                <a:spcPts val="600"/>
              </a:spcBef>
              <a:defRPr sz="1200" spc="200">
                <a:solidFill>
                  <a:schemeClr val="tx1">
                    <a:lumMod val="75000"/>
                    <a:lumOff val="25000"/>
                  </a:schemeClr>
                </a:solidFill>
                <a:latin typeface="+mn-ea"/>
                <a:cs typeface="+mn-ea"/>
              </a:defRPr>
            </a:lvl1pPr>
          </a:lstStyle>
          <a:p>
            <a:r>
              <a:rPr lang="zh-CN" altLang="en-US" sz="1300" dirty="0">
                <a:solidFill>
                  <a:schemeClr val="tx1">
                    <a:lumMod val="85000"/>
                    <a:lumOff val="15000"/>
                  </a:schemeClr>
                </a:solidFill>
                <a:sym typeface="Arial" panose="020B0604020202020204" pitchFamily="34" charset="0"/>
              </a:rPr>
              <a:t>单击此处输入你的正文，文字是您思想的提炼，为了最终演示发布的良好效果，请尽量言简意赅的阐述观点；根据需要可酌情增减</a:t>
            </a:r>
            <a:r>
              <a:rPr lang="zh-CN" altLang="en-US" sz="1300" dirty="0" smtClean="0">
                <a:solidFill>
                  <a:schemeClr val="tx1">
                    <a:lumMod val="85000"/>
                    <a:lumOff val="15000"/>
                  </a:schemeClr>
                </a:solidFill>
                <a:sym typeface="Arial" panose="020B0604020202020204" pitchFamily="34" charset="0"/>
              </a:rPr>
              <a:t>文字</a:t>
            </a:r>
            <a:endParaRPr lang="zh-CN" altLang="en-US" sz="1300" dirty="0">
              <a:solidFill>
                <a:schemeClr val="tx1">
                  <a:lumMod val="85000"/>
                  <a:lumOff val="15000"/>
                </a:schemeClr>
              </a:solidFill>
              <a:sym typeface="Arial" panose="020B0604020202020204" pitchFamily="34" charset="0"/>
            </a:endParaRPr>
          </a:p>
        </p:txBody>
      </p:sp>
      <p:sp>
        <p:nvSpPr>
          <p:cNvPr id="26" name="文本框5稻壳儿花儿小姐"/>
          <p:cNvSpPr txBox="1"/>
          <p:nvPr/>
        </p:nvSpPr>
        <p:spPr bwMode="auto">
          <a:xfrm>
            <a:off x="9086828" y="2820459"/>
            <a:ext cx="2150714" cy="2653034"/>
          </a:xfrm>
          <a:prstGeom prst="rect">
            <a:avLst/>
          </a:prstGeom>
          <a:noFill/>
        </p:spPr>
        <p:txBody>
          <a:bodyPr wrap="square">
            <a:spAutoFit/>
            <a:scene3d>
              <a:camera prst="orthographicFront"/>
              <a:lightRig rig="threePt" dir="t"/>
            </a:scene3d>
            <a:sp3d contourW="12700"/>
          </a:bodyPr>
          <a:lstStyle>
            <a:defPPr>
              <a:defRPr lang="zh-CN"/>
            </a:defPPr>
            <a:lvl1pPr defTabSz="457200">
              <a:lnSpc>
                <a:spcPct val="160000"/>
              </a:lnSpc>
              <a:spcBef>
                <a:spcPts val="600"/>
              </a:spcBef>
              <a:defRPr sz="1200" spc="200">
                <a:solidFill>
                  <a:schemeClr val="tx1">
                    <a:lumMod val="75000"/>
                    <a:lumOff val="25000"/>
                  </a:schemeClr>
                </a:solidFill>
                <a:latin typeface="+mn-ea"/>
                <a:cs typeface="+mn-ea"/>
              </a:defRPr>
            </a:lvl1pPr>
          </a:lstStyle>
          <a:p>
            <a:r>
              <a:rPr lang="zh-CN" altLang="en-US" sz="1300" dirty="0">
                <a:solidFill>
                  <a:schemeClr val="tx1">
                    <a:lumMod val="85000"/>
                    <a:lumOff val="15000"/>
                  </a:schemeClr>
                </a:solidFill>
                <a:sym typeface="Arial" panose="020B0604020202020204" pitchFamily="34" charset="0"/>
              </a:rPr>
              <a:t>单击此处输入你的正文，文字是您思想的提炼，为了最终演示发布的良好效果，请尽量言简意赅的阐述观点；根据需要可酌情增减文字，以便观者可以准确理解您所传达的信息</a:t>
            </a:r>
            <a:endParaRPr lang="zh-CN" altLang="en-US" sz="1300" dirty="0">
              <a:solidFill>
                <a:schemeClr val="tx1">
                  <a:lumMod val="85000"/>
                  <a:lumOff val="15000"/>
                </a:schemeClr>
              </a:solidFill>
              <a:sym typeface="Arial" panose="020B0604020202020204" pitchFamily="34" charset="0"/>
            </a:endParaRPr>
          </a:p>
        </p:txBody>
      </p:sp>
      <p:sp>
        <p:nvSpPr>
          <p:cNvPr id="27" name="稻壳儿花儿小姐"/>
          <p:cNvSpPr/>
          <p:nvPr/>
        </p:nvSpPr>
        <p:spPr>
          <a:xfrm>
            <a:off x="515938" y="1384156"/>
            <a:ext cx="7176249" cy="962379"/>
          </a:xfrm>
          <a:prstGeom prst="rect">
            <a:avLst/>
          </a:prstGeom>
          <a:noFill/>
        </p:spPr>
        <p:txBody>
          <a:bodyPr wrap="square">
            <a:spAutoFit/>
            <a:scene3d>
              <a:camera prst="orthographicFront"/>
              <a:lightRig rig="threePt" dir="t"/>
            </a:scene3d>
            <a:sp3d contourW="12700"/>
          </a:bodyPr>
          <a:lstStyle/>
          <a:p>
            <a:pPr marL="171450" indent="-171450" defTabSz="457200">
              <a:lnSpc>
                <a:spcPct val="150000"/>
              </a:lnSpc>
              <a:spcBef>
                <a:spcPts val="600"/>
              </a:spcBef>
              <a:buFont typeface="Wingdings" panose="05000000000000000000" pitchFamily="2" charset="2"/>
              <a:buChar char="l"/>
            </a:pPr>
            <a:r>
              <a:rPr lang="zh-CN" altLang="en-US" sz="1300" spc="200" dirty="0">
                <a:solidFill>
                  <a:schemeClr val="tx1">
                    <a:lumMod val="85000"/>
                    <a:lumOff val="15000"/>
                  </a:schemeClr>
                </a:solidFill>
                <a:latin typeface="+mn-ea"/>
                <a:cs typeface="+mn-ea"/>
                <a:sym typeface="+mn-lt"/>
              </a:rPr>
              <a:t>单击此处输入你的正文，文字是您思想的提炼，为了最终演示发布的良好效果，请尽量言简意赅的阐述观点；根据需要可酌情增减文字，以便观者可以准确理解您所传达的信息</a:t>
            </a:r>
            <a:endParaRPr lang="zh-CN" altLang="en-US" sz="1300" spc="200" dirty="0">
              <a:solidFill>
                <a:schemeClr val="tx1">
                  <a:lumMod val="85000"/>
                  <a:lumOff val="15000"/>
                </a:schemeClr>
              </a:solidFill>
              <a:latin typeface="+mn-ea"/>
              <a:cs typeface="+mn-ea"/>
              <a:sym typeface="+mn-l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稻壳儿花儿小姐"/>
          <p:cNvSpPr txBox="1"/>
          <p:nvPr/>
        </p:nvSpPr>
        <p:spPr>
          <a:xfrm>
            <a:off x="391743" y="156782"/>
            <a:ext cx="2351735" cy="461665"/>
          </a:xfrm>
          <a:prstGeom prst="rect">
            <a:avLst/>
          </a:prstGeom>
          <a:noFill/>
        </p:spPr>
        <p:txBody>
          <a:bodyPr wrap="square" rtlCol="0">
            <a:spAutoFit/>
          </a:bodyPr>
          <a:lstStyle/>
          <a:p>
            <a:pPr indent="-288290">
              <a:buFont typeface="Wingdings" panose="05000000000000000000" pitchFamily="2" charset="2"/>
              <a:buChar char="n"/>
            </a:pPr>
            <a:r>
              <a:rPr lang="zh-CN" altLang="en-US" sz="2400" spc="200" dirty="0" smtClean="0">
                <a:solidFill>
                  <a:schemeClr val="tx1">
                    <a:lumMod val="85000"/>
                    <a:lumOff val="15000"/>
                  </a:schemeClr>
                </a:solidFill>
                <a:latin typeface="+mn-ea"/>
                <a:sym typeface="Calibri" panose="020F0502020204030204" pitchFamily="34" charset="0"/>
              </a:rPr>
              <a:t>添加小标题</a:t>
            </a:r>
            <a:endParaRPr lang="en-US" sz="2400" spc="200" dirty="0">
              <a:solidFill>
                <a:schemeClr val="tx1">
                  <a:lumMod val="85000"/>
                  <a:lumOff val="15000"/>
                </a:schemeClr>
              </a:solidFill>
              <a:latin typeface="+mn-ea"/>
              <a:sym typeface="Calibri" panose="020F0502020204030204" pitchFamily="34" charset="0"/>
            </a:endParaRPr>
          </a:p>
        </p:txBody>
      </p:sp>
      <p:sp>
        <p:nvSpPr>
          <p:cNvPr id="3" name="椭圆稻壳儿花儿小姐"/>
          <p:cNvSpPr/>
          <p:nvPr/>
        </p:nvSpPr>
        <p:spPr>
          <a:xfrm>
            <a:off x="2330985" y="1499792"/>
            <a:ext cx="4306779" cy="4306779"/>
          </a:xfrm>
          <a:prstGeom prst="ellipse">
            <a:avLst/>
          </a:prstGeom>
          <a:solidFill>
            <a:schemeClr val="tx1">
              <a:lumMod val="10000"/>
              <a:lumOff val="90000"/>
              <a:alpha val="70000"/>
            </a:schemeClr>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en-US" altLang="zh-CN" sz="1800" b="1" dirty="0">
              <a:latin typeface="汉仪君黑-45简" panose="020B0604020202020204" pitchFamily="34" charset="-122"/>
            </a:endParaRPr>
          </a:p>
        </p:txBody>
      </p:sp>
      <p:sp>
        <p:nvSpPr>
          <p:cNvPr id="4" name="圆角矩形稻壳儿花儿小姐"/>
          <p:cNvSpPr/>
          <p:nvPr/>
        </p:nvSpPr>
        <p:spPr>
          <a:xfrm>
            <a:off x="811854" y="2090130"/>
            <a:ext cx="4165047" cy="3195302"/>
          </a:xfrm>
          <a:custGeom>
            <a:avLst/>
            <a:gdLst>
              <a:gd name="connsiteX0" fmla="*/ 500320 w 8883672"/>
              <a:gd name="connsiteY0" fmla="*/ 3 h 6815290"/>
              <a:gd name="connsiteX1" fmla="*/ 8383359 w 8883672"/>
              <a:gd name="connsiteY1" fmla="*/ 3 h 6815290"/>
              <a:gd name="connsiteX2" fmla="*/ 8684159 w 8883672"/>
              <a:gd name="connsiteY2" fmla="*/ 51865 h 6815290"/>
              <a:gd name="connsiteX3" fmla="*/ 8831813 w 8883672"/>
              <a:gd name="connsiteY3" fmla="*/ 199520 h 6815290"/>
              <a:gd name="connsiteX4" fmla="*/ 8883675 w 8883672"/>
              <a:gd name="connsiteY4" fmla="*/ 500320 h 6815290"/>
              <a:gd name="connsiteX5" fmla="*/ 8883675 w 8883672"/>
              <a:gd name="connsiteY5" fmla="*/ 6314977 h 6815290"/>
              <a:gd name="connsiteX6" fmla="*/ 8831813 w 8883672"/>
              <a:gd name="connsiteY6" fmla="*/ 6615777 h 6815290"/>
              <a:gd name="connsiteX7" fmla="*/ 8684159 w 8883672"/>
              <a:gd name="connsiteY7" fmla="*/ 6763431 h 6815290"/>
              <a:gd name="connsiteX8" fmla="*/ 8383359 w 8883672"/>
              <a:gd name="connsiteY8" fmla="*/ 6815293 h 6815290"/>
              <a:gd name="connsiteX9" fmla="*/ 500320 w 8883672"/>
              <a:gd name="connsiteY9" fmla="*/ 6815293 h 6815290"/>
              <a:gd name="connsiteX10" fmla="*/ 199520 w 8883672"/>
              <a:gd name="connsiteY10" fmla="*/ 6763431 h 6815290"/>
              <a:gd name="connsiteX11" fmla="*/ 51865 w 8883672"/>
              <a:gd name="connsiteY11" fmla="*/ 6615777 h 6815290"/>
              <a:gd name="connsiteX12" fmla="*/ 3 w 8883672"/>
              <a:gd name="connsiteY12" fmla="*/ 6314977 h 6815290"/>
              <a:gd name="connsiteX13" fmla="*/ 3 w 8883672"/>
              <a:gd name="connsiteY13" fmla="*/ 500320 h 6815290"/>
              <a:gd name="connsiteX14" fmla="*/ 51865 w 8883672"/>
              <a:gd name="connsiteY14" fmla="*/ 199520 h 6815290"/>
              <a:gd name="connsiteX15" fmla="*/ 199520 w 8883672"/>
              <a:gd name="connsiteY15" fmla="*/ 51865 h 6815290"/>
              <a:gd name="connsiteX16" fmla="*/ 500320 w 8883672"/>
              <a:gd name="connsiteY16" fmla="*/ 3 h 681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83672" h="6815290">
                <a:moveTo>
                  <a:pt x="500320" y="3"/>
                </a:moveTo>
                <a:lnTo>
                  <a:pt x="8383359" y="3"/>
                </a:lnTo>
                <a:cubicBezTo>
                  <a:pt x="8557249" y="3"/>
                  <a:pt x="8620704" y="18307"/>
                  <a:pt x="8684159" y="51865"/>
                </a:cubicBezTo>
                <a:cubicBezTo>
                  <a:pt x="8747613" y="86033"/>
                  <a:pt x="8797646" y="136065"/>
                  <a:pt x="8831813" y="199520"/>
                </a:cubicBezTo>
                <a:cubicBezTo>
                  <a:pt x="8865981" y="262974"/>
                  <a:pt x="8883675" y="326429"/>
                  <a:pt x="8883675" y="500320"/>
                </a:cubicBezTo>
                <a:lnTo>
                  <a:pt x="8883675" y="6314977"/>
                </a:lnTo>
                <a:cubicBezTo>
                  <a:pt x="8883675" y="6488867"/>
                  <a:pt x="8865371" y="6552322"/>
                  <a:pt x="8831813" y="6615777"/>
                </a:cubicBezTo>
                <a:cubicBezTo>
                  <a:pt x="8797646" y="6679231"/>
                  <a:pt x="8747613" y="6729263"/>
                  <a:pt x="8684159" y="6763431"/>
                </a:cubicBezTo>
                <a:cubicBezTo>
                  <a:pt x="8620704" y="6797599"/>
                  <a:pt x="8557249" y="6815293"/>
                  <a:pt x="8383359" y="6815293"/>
                </a:cubicBezTo>
                <a:lnTo>
                  <a:pt x="500320" y="6815293"/>
                </a:lnTo>
                <a:cubicBezTo>
                  <a:pt x="326429" y="6815293"/>
                  <a:pt x="262974" y="6796989"/>
                  <a:pt x="199520" y="6763431"/>
                </a:cubicBezTo>
                <a:cubicBezTo>
                  <a:pt x="136065" y="6729263"/>
                  <a:pt x="86033" y="6679231"/>
                  <a:pt x="51865" y="6615777"/>
                </a:cubicBezTo>
                <a:cubicBezTo>
                  <a:pt x="18307" y="6551712"/>
                  <a:pt x="3" y="6488867"/>
                  <a:pt x="3" y="6314977"/>
                </a:cubicBezTo>
                <a:lnTo>
                  <a:pt x="3" y="500320"/>
                </a:lnTo>
                <a:cubicBezTo>
                  <a:pt x="3" y="326429"/>
                  <a:pt x="18307" y="262974"/>
                  <a:pt x="51865" y="199520"/>
                </a:cubicBezTo>
                <a:cubicBezTo>
                  <a:pt x="85423" y="136065"/>
                  <a:pt x="136065" y="86033"/>
                  <a:pt x="199520" y="51865"/>
                </a:cubicBezTo>
                <a:cubicBezTo>
                  <a:pt x="262974" y="17697"/>
                  <a:pt x="326429" y="3"/>
                  <a:pt x="500320" y="3"/>
                </a:cubicBezTo>
                <a:close/>
              </a:path>
            </a:pathLst>
          </a:custGeom>
          <a:solidFill>
            <a:srgbClr val="0E0E0E"/>
          </a:solidFill>
          <a:ln w="6098" cap="flat">
            <a:noFill/>
            <a:prstDash val="solid"/>
            <a:miter/>
          </a:ln>
        </p:spPr>
        <p:txBody>
          <a:bodyPr rtlCol="0" anchor="ctr"/>
          <a:lstStyle/>
          <a:p>
            <a:endParaRPr lang="zh-CN" altLang="en-US" dirty="0">
              <a:latin typeface="汉仪君黑-45简" panose="020B0604020202020204" pitchFamily="34" charset="-122"/>
            </a:endParaRPr>
          </a:p>
        </p:txBody>
      </p:sp>
      <p:sp>
        <p:nvSpPr>
          <p:cNvPr id="5" name="圆角矩形稻壳儿花儿小姐"/>
          <p:cNvSpPr/>
          <p:nvPr/>
        </p:nvSpPr>
        <p:spPr>
          <a:xfrm>
            <a:off x="811854" y="2090130"/>
            <a:ext cx="4165047" cy="3195302"/>
          </a:xfrm>
          <a:custGeom>
            <a:avLst/>
            <a:gdLst>
              <a:gd name="connsiteX0" fmla="*/ 500320 w 8883672"/>
              <a:gd name="connsiteY0" fmla="*/ 3 h 6815290"/>
              <a:gd name="connsiteX1" fmla="*/ 8383359 w 8883672"/>
              <a:gd name="connsiteY1" fmla="*/ 3 h 6815290"/>
              <a:gd name="connsiteX2" fmla="*/ 8684159 w 8883672"/>
              <a:gd name="connsiteY2" fmla="*/ 51865 h 6815290"/>
              <a:gd name="connsiteX3" fmla="*/ 8831813 w 8883672"/>
              <a:gd name="connsiteY3" fmla="*/ 199520 h 6815290"/>
              <a:gd name="connsiteX4" fmla="*/ 8883675 w 8883672"/>
              <a:gd name="connsiteY4" fmla="*/ 500320 h 6815290"/>
              <a:gd name="connsiteX5" fmla="*/ 8883675 w 8883672"/>
              <a:gd name="connsiteY5" fmla="*/ 6314977 h 6815290"/>
              <a:gd name="connsiteX6" fmla="*/ 8831813 w 8883672"/>
              <a:gd name="connsiteY6" fmla="*/ 6615777 h 6815290"/>
              <a:gd name="connsiteX7" fmla="*/ 8684159 w 8883672"/>
              <a:gd name="connsiteY7" fmla="*/ 6763431 h 6815290"/>
              <a:gd name="connsiteX8" fmla="*/ 8383359 w 8883672"/>
              <a:gd name="connsiteY8" fmla="*/ 6815293 h 6815290"/>
              <a:gd name="connsiteX9" fmla="*/ 500320 w 8883672"/>
              <a:gd name="connsiteY9" fmla="*/ 6815293 h 6815290"/>
              <a:gd name="connsiteX10" fmla="*/ 199520 w 8883672"/>
              <a:gd name="connsiteY10" fmla="*/ 6763431 h 6815290"/>
              <a:gd name="connsiteX11" fmla="*/ 51865 w 8883672"/>
              <a:gd name="connsiteY11" fmla="*/ 6615777 h 6815290"/>
              <a:gd name="connsiteX12" fmla="*/ 3 w 8883672"/>
              <a:gd name="connsiteY12" fmla="*/ 6314977 h 6815290"/>
              <a:gd name="connsiteX13" fmla="*/ 3 w 8883672"/>
              <a:gd name="connsiteY13" fmla="*/ 500320 h 6815290"/>
              <a:gd name="connsiteX14" fmla="*/ 51865 w 8883672"/>
              <a:gd name="connsiteY14" fmla="*/ 199520 h 6815290"/>
              <a:gd name="connsiteX15" fmla="*/ 199520 w 8883672"/>
              <a:gd name="connsiteY15" fmla="*/ 51865 h 6815290"/>
              <a:gd name="connsiteX16" fmla="*/ 500320 w 8883672"/>
              <a:gd name="connsiteY16" fmla="*/ 3 h 681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83672" h="6815290">
                <a:moveTo>
                  <a:pt x="500320" y="3"/>
                </a:moveTo>
                <a:lnTo>
                  <a:pt x="8383359" y="3"/>
                </a:lnTo>
                <a:cubicBezTo>
                  <a:pt x="8557249" y="3"/>
                  <a:pt x="8620704" y="18307"/>
                  <a:pt x="8684159" y="51865"/>
                </a:cubicBezTo>
                <a:cubicBezTo>
                  <a:pt x="8747613" y="86033"/>
                  <a:pt x="8797646" y="136065"/>
                  <a:pt x="8831813" y="199520"/>
                </a:cubicBezTo>
                <a:cubicBezTo>
                  <a:pt x="8865981" y="262974"/>
                  <a:pt x="8883675" y="326429"/>
                  <a:pt x="8883675" y="500320"/>
                </a:cubicBezTo>
                <a:lnTo>
                  <a:pt x="8883675" y="6314977"/>
                </a:lnTo>
                <a:cubicBezTo>
                  <a:pt x="8883675" y="6488867"/>
                  <a:pt x="8865371" y="6552322"/>
                  <a:pt x="8831813" y="6615777"/>
                </a:cubicBezTo>
                <a:cubicBezTo>
                  <a:pt x="8797646" y="6679231"/>
                  <a:pt x="8747613" y="6729263"/>
                  <a:pt x="8684159" y="6763431"/>
                </a:cubicBezTo>
                <a:cubicBezTo>
                  <a:pt x="8620704" y="6797599"/>
                  <a:pt x="8557249" y="6815293"/>
                  <a:pt x="8383359" y="6815293"/>
                </a:cubicBezTo>
                <a:lnTo>
                  <a:pt x="500320" y="6815293"/>
                </a:lnTo>
                <a:cubicBezTo>
                  <a:pt x="326429" y="6815293"/>
                  <a:pt x="262974" y="6796989"/>
                  <a:pt x="199520" y="6763431"/>
                </a:cubicBezTo>
                <a:cubicBezTo>
                  <a:pt x="136065" y="6729263"/>
                  <a:pt x="86033" y="6679231"/>
                  <a:pt x="51865" y="6615777"/>
                </a:cubicBezTo>
                <a:cubicBezTo>
                  <a:pt x="18307" y="6551712"/>
                  <a:pt x="3" y="6488867"/>
                  <a:pt x="3" y="6314977"/>
                </a:cubicBezTo>
                <a:lnTo>
                  <a:pt x="3" y="500320"/>
                </a:lnTo>
                <a:cubicBezTo>
                  <a:pt x="3" y="326429"/>
                  <a:pt x="18307" y="262974"/>
                  <a:pt x="51865" y="199520"/>
                </a:cubicBezTo>
                <a:cubicBezTo>
                  <a:pt x="85423" y="136065"/>
                  <a:pt x="136065" y="86033"/>
                  <a:pt x="199520" y="51865"/>
                </a:cubicBezTo>
                <a:cubicBezTo>
                  <a:pt x="262974" y="17697"/>
                  <a:pt x="326429" y="3"/>
                  <a:pt x="500320" y="3"/>
                </a:cubicBezTo>
                <a:close/>
              </a:path>
            </a:pathLst>
          </a:custGeom>
          <a:solidFill>
            <a:schemeClr val="tx1">
              <a:lumMod val="65000"/>
              <a:lumOff val="35000"/>
            </a:schemeClr>
          </a:solidFill>
          <a:ln w="6098" cap="flat">
            <a:noFill/>
            <a:prstDash val="solid"/>
            <a:miter/>
          </a:ln>
        </p:spPr>
        <p:txBody>
          <a:bodyPr rtlCol="0" anchor="ctr"/>
          <a:lstStyle/>
          <a:p>
            <a:endParaRPr lang="zh-CN" altLang="en-US" dirty="0">
              <a:latin typeface="汉仪君黑-45简" panose="020B0604020202020204" pitchFamily="34" charset="-122"/>
            </a:endParaRPr>
          </a:p>
        </p:txBody>
      </p:sp>
      <p:sp>
        <p:nvSpPr>
          <p:cNvPr id="6" name="圆角矩形稻壳儿花儿小姐"/>
          <p:cNvSpPr/>
          <p:nvPr/>
        </p:nvSpPr>
        <p:spPr>
          <a:xfrm>
            <a:off x="807563" y="2085839"/>
            <a:ext cx="4173628" cy="3203883"/>
          </a:xfrm>
          <a:custGeom>
            <a:avLst/>
            <a:gdLst>
              <a:gd name="connsiteX0" fmla="*/ 8392511 w 8901976"/>
              <a:gd name="connsiteY0" fmla="*/ 3 h 6833594"/>
              <a:gd name="connsiteX1" fmla="*/ 8697582 w 8901976"/>
              <a:gd name="connsiteY1" fmla="*/ 53085 h 6833594"/>
              <a:gd name="connsiteX2" fmla="*/ 8848898 w 8901976"/>
              <a:gd name="connsiteY2" fmla="*/ 204401 h 6833594"/>
              <a:gd name="connsiteX3" fmla="*/ 8901980 w 8901976"/>
              <a:gd name="connsiteY3" fmla="*/ 509472 h 6833594"/>
              <a:gd name="connsiteX4" fmla="*/ 8901980 w 8901976"/>
              <a:gd name="connsiteY4" fmla="*/ 509472 h 6833594"/>
              <a:gd name="connsiteX5" fmla="*/ 8901980 w 8901976"/>
              <a:gd name="connsiteY5" fmla="*/ 6324129 h 6833594"/>
              <a:gd name="connsiteX6" fmla="*/ 8848898 w 8901976"/>
              <a:gd name="connsiteY6" fmla="*/ 6629200 h 6833594"/>
              <a:gd name="connsiteX7" fmla="*/ 8697582 w 8901976"/>
              <a:gd name="connsiteY7" fmla="*/ 6780515 h 6833594"/>
              <a:gd name="connsiteX8" fmla="*/ 8392511 w 8901976"/>
              <a:gd name="connsiteY8" fmla="*/ 6833598 h 6833594"/>
              <a:gd name="connsiteX9" fmla="*/ 8392511 w 8901976"/>
              <a:gd name="connsiteY9" fmla="*/ 6833598 h 6833594"/>
              <a:gd name="connsiteX10" fmla="*/ 509472 w 8901976"/>
              <a:gd name="connsiteY10" fmla="*/ 6833598 h 6833594"/>
              <a:gd name="connsiteX11" fmla="*/ 204401 w 8901976"/>
              <a:gd name="connsiteY11" fmla="*/ 6780515 h 6833594"/>
              <a:gd name="connsiteX12" fmla="*/ 53085 w 8901976"/>
              <a:gd name="connsiteY12" fmla="*/ 6629200 h 6833594"/>
              <a:gd name="connsiteX13" fmla="*/ 3 w 8901976"/>
              <a:gd name="connsiteY13" fmla="*/ 6329010 h 6833594"/>
              <a:gd name="connsiteX14" fmla="*/ 3 w 8901976"/>
              <a:gd name="connsiteY14" fmla="*/ 6329010 h 6833594"/>
              <a:gd name="connsiteX15" fmla="*/ 3 w 8901976"/>
              <a:gd name="connsiteY15" fmla="*/ 504591 h 6833594"/>
              <a:gd name="connsiteX16" fmla="*/ 53085 w 8901976"/>
              <a:gd name="connsiteY16" fmla="*/ 204401 h 6833594"/>
              <a:gd name="connsiteX17" fmla="*/ 204401 w 8901976"/>
              <a:gd name="connsiteY17" fmla="*/ 53085 h 6833594"/>
              <a:gd name="connsiteX18" fmla="*/ 504591 w 8901976"/>
              <a:gd name="connsiteY18" fmla="*/ 3 h 6833594"/>
              <a:gd name="connsiteX19" fmla="*/ 504591 w 8901976"/>
              <a:gd name="connsiteY19" fmla="*/ 3 h 6833594"/>
              <a:gd name="connsiteX20" fmla="*/ 8392511 w 8901976"/>
              <a:gd name="connsiteY20" fmla="*/ 3 h 683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976" h="6833594">
                <a:moveTo>
                  <a:pt x="8392511" y="3"/>
                </a:moveTo>
                <a:cubicBezTo>
                  <a:pt x="8569452" y="3"/>
                  <a:pt x="8632907" y="18917"/>
                  <a:pt x="8697582" y="53085"/>
                </a:cubicBezTo>
                <a:cubicBezTo>
                  <a:pt x="8762867" y="87863"/>
                  <a:pt x="8814119" y="139115"/>
                  <a:pt x="8848898" y="204401"/>
                </a:cubicBezTo>
                <a:cubicBezTo>
                  <a:pt x="8883675" y="269076"/>
                  <a:pt x="8901980" y="333141"/>
                  <a:pt x="8901980" y="509472"/>
                </a:cubicBezTo>
                <a:lnTo>
                  <a:pt x="8901980" y="509472"/>
                </a:lnTo>
                <a:lnTo>
                  <a:pt x="8901980" y="6324129"/>
                </a:lnTo>
                <a:cubicBezTo>
                  <a:pt x="8901980" y="6501070"/>
                  <a:pt x="8883065" y="6564525"/>
                  <a:pt x="8848898" y="6629200"/>
                </a:cubicBezTo>
                <a:cubicBezTo>
                  <a:pt x="8814119" y="6694485"/>
                  <a:pt x="8762867" y="6745737"/>
                  <a:pt x="8697582" y="6780515"/>
                </a:cubicBezTo>
                <a:cubicBezTo>
                  <a:pt x="8632907" y="6815293"/>
                  <a:pt x="8568842" y="6833598"/>
                  <a:pt x="8392511" y="6833598"/>
                </a:cubicBezTo>
                <a:lnTo>
                  <a:pt x="8392511" y="6833598"/>
                </a:lnTo>
                <a:lnTo>
                  <a:pt x="509472" y="6833598"/>
                </a:lnTo>
                <a:cubicBezTo>
                  <a:pt x="332531" y="6833598"/>
                  <a:pt x="269076" y="6814683"/>
                  <a:pt x="204401" y="6780515"/>
                </a:cubicBezTo>
                <a:cubicBezTo>
                  <a:pt x="139115" y="6745737"/>
                  <a:pt x="87863" y="6694485"/>
                  <a:pt x="53085" y="6629200"/>
                </a:cubicBezTo>
                <a:cubicBezTo>
                  <a:pt x="18917" y="6565135"/>
                  <a:pt x="3" y="6501680"/>
                  <a:pt x="3" y="6329010"/>
                </a:cubicBezTo>
                <a:lnTo>
                  <a:pt x="3" y="6329010"/>
                </a:lnTo>
                <a:lnTo>
                  <a:pt x="3" y="504591"/>
                </a:lnTo>
                <a:cubicBezTo>
                  <a:pt x="613" y="331920"/>
                  <a:pt x="18917" y="268466"/>
                  <a:pt x="53085" y="204401"/>
                </a:cubicBezTo>
                <a:cubicBezTo>
                  <a:pt x="87863" y="139115"/>
                  <a:pt x="139115" y="87863"/>
                  <a:pt x="204401" y="53085"/>
                </a:cubicBezTo>
                <a:cubicBezTo>
                  <a:pt x="268466" y="18917"/>
                  <a:pt x="331920" y="3"/>
                  <a:pt x="504591" y="3"/>
                </a:cubicBezTo>
                <a:lnTo>
                  <a:pt x="504591" y="3"/>
                </a:lnTo>
                <a:lnTo>
                  <a:pt x="8392511" y="3"/>
                </a:lnTo>
                <a:close/>
              </a:path>
            </a:pathLst>
          </a:custGeom>
          <a:noFill/>
          <a:ln w="18294" cap="flat">
            <a:solidFill>
              <a:srgbClr val="FFFFFF">
                <a:alpha val="10000"/>
              </a:srgbClr>
            </a:solidFill>
            <a:prstDash val="solid"/>
            <a:miter/>
          </a:ln>
        </p:spPr>
        <p:txBody>
          <a:bodyPr rtlCol="0" anchor="ctr"/>
          <a:lstStyle/>
          <a:p>
            <a:endParaRPr lang="zh-CN" altLang="en-US" dirty="0">
              <a:latin typeface="汉仪君黑-45简" panose="020B0604020202020204" pitchFamily="34" charset="-122"/>
            </a:endParaRPr>
          </a:p>
        </p:txBody>
      </p:sp>
      <p:sp>
        <p:nvSpPr>
          <p:cNvPr id="7" name="圆角矩形稻壳儿花儿小姐"/>
          <p:cNvSpPr/>
          <p:nvPr/>
        </p:nvSpPr>
        <p:spPr>
          <a:xfrm>
            <a:off x="808707" y="2087269"/>
            <a:ext cx="4171053" cy="3201308"/>
          </a:xfrm>
          <a:custGeom>
            <a:avLst/>
            <a:gdLst>
              <a:gd name="connsiteX0" fmla="*/ 8394952 w 8896485"/>
              <a:gd name="connsiteY0" fmla="*/ 3 h 6828102"/>
              <a:gd name="connsiteX1" fmla="*/ 8693311 w 8896485"/>
              <a:gd name="connsiteY1" fmla="*/ 53085 h 6828102"/>
              <a:gd name="connsiteX2" fmla="*/ 8843406 w 8896485"/>
              <a:gd name="connsiteY2" fmla="*/ 203180 h 6828102"/>
              <a:gd name="connsiteX3" fmla="*/ 8896488 w 8896485"/>
              <a:gd name="connsiteY3" fmla="*/ 507031 h 6828102"/>
              <a:gd name="connsiteX4" fmla="*/ 8896488 w 8896485"/>
              <a:gd name="connsiteY4" fmla="*/ 507031 h 6828102"/>
              <a:gd name="connsiteX5" fmla="*/ 8896488 w 8896485"/>
              <a:gd name="connsiteY5" fmla="*/ 6321078 h 6828102"/>
              <a:gd name="connsiteX6" fmla="*/ 8843406 w 8896485"/>
              <a:gd name="connsiteY6" fmla="*/ 6624929 h 6828102"/>
              <a:gd name="connsiteX7" fmla="*/ 8693311 w 8896485"/>
              <a:gd name="connsiteY7" fmla="*/ 6775024 h 6828102"/>
              <a:gd name="connsiteX8" fmla="*/ 8389460 w 8896485"/>
              <a:gd name="connsiteY8" fmla="*/ 6828106 h 6828102"/>
              <a:gd name="connsiteX9" fmla="*/ 8389460 w 8896485"/>
              <a:gd name="connsiteY9" fmla="*/ 6828106 h 6828102"/>
              <a:gd name="connsiteX10" fmla="*/ 507031 w 8896485"/>
              <a:gd name="connsiteY10" fmla="*/ 6828106 h 6828102"/>
              <a:gd name="connsiteX11" fmla="*/ 203180 w 8896485"/>
              <a:gd name="connsiteY11" fmla="*/ 6775024 h 6828102"/>
              <a:gd name="connsiteX12" fmla="*/ 53085 w 8896485"/>
              <a:gd name="connsiteY12" fmla="*/ 6624929 h 6828102"/>
              <a:gd name="connsiteX13" fmla="*/ 3 w 8896485"/>
              <a:gd name="connsiteY13" fmla="*/ 6326569 h 6828102"/>
              <a:gd name="connsiteX14" fmla="*/ 3 w 8896485"/>
              <a:gd name="connsiteY14" fmla="*/ 6326569 h 6828102"/>
              <a:gd name="connsiteX15" fmla="*/ 613 w 8896485"/>
              <a:gd name="connsiteY15" fmla="*/ 506421 h 6828102"/>
              <a:gd name="connsiteX16" fmla="*/ 53696 w 8896485"/>
              <a:gd name="connsiteY16" fmla="*/ 202570 h 6828102"/>
              <a:gd name="connsiteX17" fmla="*/ 203791 w 8896485"/>
              <a:gd name="connsiteY17" fmla="*/ 52475 h 6828102"/>
              <a:gd name="connsiteX18" fmla="*/ 502150 w 8896485"/>
              <a:gd name="connsiteY18" fmla="*/ 3 h 6828102"/>
              <a:gd name="connsiteX19" fmla="*/ 502150 w 8896485"/>
              <a:gd name="connsiteY19" fmla="*/ 3 h 6828102"/>
              <a:gd name="connsiteX20" fmla="*/ 8394952 w 8896485"/>
              <a:gd name="connsiteY20" fmla="*/ 3 h 682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6485" h="6828102">
                <a:moveTo>
                  <a:pt x="8394952" y="3"/>
                </a:moveTo>
                <a:cubicBezTo>
                  <a:pt x="8567012" y="613"/>
                  <a:pt x="8629857" y="18917"/>
                  <a:pt x="8693311" y="53085"/>
                </a:cubicBezTo>
                <a:cubicBezTo>
                  <a:pt x="8757986" y="87863"/>
                  <a:pt x="8808628" y="138505"/>
                  <a:pt x="8843406" y="203180"/>
                </a:cubicBezTo>
                <a:cubicBezTo>
                  <a:pt x="8877574" y="267245"/>
                  <a:pt x="8896488" y="331310"/>
                  <a:pt x="8896488" y="507031"/>
                </a:cubicBezTo>
                <a:lnTo>
                  <a:pt x="8896488" y="507031"/>
                </a:lnTo>
                <a:lnTo>
                  <a:pt x="8896488" y="6321078"/>
                </a:lnTo>
                <a:cubicBezTo>
                  <a:pt x="8896488" y="6496799"/>
                  <a:pt x="8878184" y="6560253"/>
                  <a:pt x="8843406" y="6624929"/>
                </a:cubicBezTo>
                <a:cubicBezTo>
                  <a:pt x="8808628" y="6689604"/>
                  <a:pt x="8757986" y="6740245"/>
                  <a:pt x="8693311" y="6775024"/>
                </a:cubicBezTo>
                <a:cubicBezTo>
                  <a:pt x="8629246" y="6809192"/>
                  <a:pt x="8565181" y="6828106"/>
                  <a:pt x="8389460" y="6828106"/>
                </a:cubicBezTo>
                <a:lnTo>
                  <a:pt x="8389460" y="6828106"/>
                </a:lnTo>
                <a:lnTo>
                  <a:pt x="507031" y="6828106"/>
                </a:lnTo>
                <a:cubicBezTo>
                  <a:pt x="331310" y="6828106"/>
                  <a:pt x="267855" y="6809802"/>
                  <a:pt x="203180" y="6775024"/>
                </a:cubicBezTo>
                <a:cubicBezTo>
                  <a:pt x="138505" y="6740245"/>
                  <a:pt x="87864" y="6689604"/>
                  <a:pt x="53085" y="6624929"/>
                </a:cubicBezTo>
                <a:cubicBezTo>
                  <a:pt x="18917" y="6561474"/>
                  <a:pt x="613" y="6498019"/>
                  <a:pt x="3" y="6326569"/>
                </a:cubicBezTo>
                <a:lnTo>
                  <a:pt x="3" y="6326569"/>
                </a:lnTo>
                <a:lnTo>
                  <a:pt x="613" y="506421"/>
                </a:lnTo>
                <a:cubicBezTo>
                  <a:pt x="613" y="330700"/>
                  <a:pt x="18917" y="267245"/>
                  <a:pt x="53696" y="202570"/>
                </a:cubicBezTo>
                <a:cubicBezTo>
                  <a:pt x="88474" y="137895"/>
                  <a:pt x="139115" y="87253"/>
                  <a:pt x="203791" y="52475"/>
                </a:cubicBezTo>
                <a:cubicBezTo>
                  <a:pt x="267245" y="18917"/>
                  <a:pt x="330090" y="613"/>
                  <a:pt x="502150" y="3"/>
                </a:cubicBezTo>
                <a:lnTo>
                  <a:pt x="502150" y="3"/>
                </a:lnTo>
                <a:lnTo>
                  <a:pt x="8394952" y="3"/>
                </a:lnTo>
                <a:close/>
              </a:path>
            </a:pathLst>
          </a:custGeom>
          <a:noFill/>
          <a:ln w="12196" cap="flat">
            <a:solidFill>
              <a:srgbClr val="28292A">
                <a:alpha val="40000"/>
              </a:srgbClr>
            </a:solidFill>
            <a:prstDash val="solid"/>
            <a:miter/>
          </a:ln>
        </p:spPr>
        <p:txBody>
          <a:bodyPr rtlCol="0" anchor="ctr"/>
          <a:lstStyle/>
          <a:p>
            <a:endParaRPr lang="zh-CN" altLang="en-US" dirty="0">
              <a:latin typeface="汉仪君黑-45简" panose="020B0604020202020204" pitchFamily="34" charset="-122"/>
            </a:endParaRPr>
          </a:p>
        </p:txBody>
      </p:sp>
      <p:sp>
        <p:nvSpPr>
          <p:cNvPr id="8" name="圆角矩形稻壳儿花儿小姐"/>
          <p:cNvSpPr/>
          <p:nvPr/>
        </p:nvSpPr>
        <p:spPr>
          <a:xfrm>
            <a:off x="815859" y="2094420"/>
            <a:ext cx="4157037" cy="3187005"/>
          </a:xfrm>
          <a:custGeom>
            <a:avLst/>
            <a:gdLst>
              <a:gd name="connsiteX0" fmla="*/ 8379698 w 8866588"/>
              <a:gd name="connsiteY0" fmla="*/ 3 h 6797595"/>
              <a:gd name="connsiteX1" fmla="*/ 8671346 w 8866588"/>
              <a:gd name="connsiteY1" fmla="*/ 51255 h 6797595"/>
              <a:gd name="connsiteX2" fmla="*/ 8815339 w 8866588"/>
              <a:gd name="connsiteY2" fmla="*/ 195249 h 6797595"/>
              <a:gd name="connsiteX3" fmla="*/ 8866591 w 8866588"/>
              <a:gd name="connsiteY3" fmla="*/ 491778 h 6797595"/>
              <a:gd name="connsiteX4" fmla="*/ 8866591 w 8866588"/>
              <a:gd name="connsiteY4" fmla="*/ 491778 h 6797595"/>
              <a:gd name="connsiteX5" fmla="*/ 8866591 w 8866588"/>
              <a:gd name="connsiteY5" fmla="*/ 6305824 h 6797595"/>
              <a:gd name="connsiteX6" fmla="*/ 8815339 w 8866588"/>
              <a:gd name="connsiteY6" fmla="*/ 6602353 h 6797595"/>
              <a:gd name="connsiteX7" fmla="*/ 8671346 w 8866588"/>
              <a:gd name="connsiteY7" fmla="*/ 6746347 h 6797595"/>
              <a:gd name="connsiteX8" fmla="*/ 8374817 w 8866588"/>
              <a:gd name="connsiteY8" fmla="*/ 6797599 h 6797595"/>
              <a:gd name="connsiteX9" fmla="*/ 8374817 w 8866588"/>
              <a:gd name="connsiteY9" fmla="*/ 6797599 h 6797595"/>
              <a:gd name="connsiteX10" fmla="*/ 491778 w 8866588"/>
              <a:gd name="connsiteY10" fmla="*/ 6797599 h 6797595"/>
              <a:gd name="connsiteX11" fmla="*/ 195249 w 8866588"/>
              <a:gd name="connsiteY11" fmla="*/ 6746347 h 6797595"/>
              <a:gd name="connsiteX12" fmla="*/ 51255 w 8866588"/>
              <a:gd name="connsiteY12" fmla="*/ 6602353 h 6797595"/>
              <a:gd name="connsiteX13" fmla="*/ 3 w 8866588"/>
              <a:gd name="connsiteY13" fmla="*/ 6311316 h 6797595"/>
              <a:gd name="connsiteX14" fmla="*/ 3 w 8866588"/>
              <a:gd name="connsiteY14" fmla="*/ 6311316 h 6797595"/>
              <a:gd name="connsiteX15" fmla="*/ 3 w 8866588"/>
              <a:gd name="connsiteY15" fmla="*/ 486897 h 6797595"/>
              <a:gd name="connsiteX16" fmla="*/ 51255 w 8866588"/>
              <a:gd name="connsiteY16" fmla="*/ 195249 h 6797595"/>
              <a:gd name="connsiteX17" fmla="*/ 195249 w 8866588"/>
              <a:gd name="connsiteY17" fmla="*/ 51255 h 6797595"/>
              <a:gd name="connsiteX18" fmla="*/ 486286 w 8866588"/>
              <a:gd name="connsiteY18" fmla="*/ 3 h 6797595"/>
              <a:gd name="connsiteX19" fmla="*/ 486286 w 8866588"/>
              <a:gd name="connsiteY19" fmla="*/ 3 h 6797595"/>
              <a:gd name="connsiteX20" fmla="*/ 8379698 w 8866588"/>
              <a:gd name="connsiteY20" fmla="*/ 3 h 679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6588" h="6797595">
                <a:moveTo>
                  <a:pt x="8379698" y="3"/>
                </a:moveTo>
                <a:cubicBezTo>
                  <a:pt x="8547487" y="613"/>
                  <a:pt x="8609112" y="17697"/>
                  <a:pt x="8671346" y="51255"/>
                </a:cubicBezTo>
                <a:cubicBezTo>
                  <a:pt x="8733581" y="84203"/>
                  <a:pt x="8781781" y="133014"/>
                  <a:pt x="8815339" y="195249"/>
                </a:cubicBezTo>
                <a:cubicBezTo>
                  <a:pt x="8848897" y="258093"/>
                  <a:pt x="8866591" y="320328"/>
                  <a:pt x="8866591" y="491778"/>
                </a:cubicBezTo>
                <a:lnTo>
                  <a:pt x="8866591" y="491778"/>
                </a:lnTo>
                <a:lnTo>
                  <a:pt x="8866591" y="6305824"/>
                </a:lnTo>
                <a:cubicBezTo>
                  <a:pt x="8866591" y="6477274"/>
                  <a:pt x="8848897" y="6539509"/>
                  <a:pt x="8815339" y="6602353"/>
                </a:cubicBezTo>
                <a:cubicBezTo>
                  <a:pt x="8782392" y="6664588"/>
                  <a:pt x="8733581" y="6712789"/>
                  <a:pt x="8671346" y="6746347"/>
                </a:cubicBezTo>
                <a:cubicBezTo>
                  <a:pt x="8608502" y="6779905"/>
                  <a:pt x="8546267" y="6797599"/>
                  <a:pt x="8374817" y="6797599"/>
                </a:cubicBezTo>
                <a:lnTo>
                  <a:pt x="8374817" y="6797599"/>
                </a:lnTo>
                <a:lnTo>
                  <a:pt x="491778" y="6797599"/>
                </a:lnTo>
                <a:cubicBezTo>
                  <a:pt x="320328" y="6797599"/>
                  <a:pt x="258093" y="6779905"/>
                  <a:pt x="195249" y="6746347"/>
                </a:cubicBezTo>
                <a:cubicBezTo>
                  <a:pt x="133014" y="6713400"/>
                  <a:pt x="84813" y="6664588"/>
                  <a:pt x="51255" y="6602353"/>
                </a:cubicBezTo>
                <a:cubicBezTo>
                  <a:pt x="18307" y="6540119"/>
                  <a:pt x="613" y="6478495"/>
                  <a:pt x="3" y="6311316"/>
                </a:cubicBezTo>
                <a:lnTo>
                  <a:pt x="3" y="6311316"/>
                </a:lnTo>
                <a:lnTo>
                  <a:pt x="3" y="486897"/>
                </a:lnTo>
                <a:cubicBezTo>
                  <a:pt x="613" y="319107"/>
                  <a:pt x="17697" y="257483"/>
                  <a:pt x="51255" y="195249"/>
                </a:cubicBezTo>
                <a:cubicBezTo>
                  <a:pt x="84203" y="133014"/>
                  <a:pt x="133014" y="84813"/>
                  <a:pt x="195249" y="51255"/>
                </a:cubicBezTo>
                <a:cubicBezTo>
                  <a:pt x="257483" y="18307"/>
                  <a:pt x="319107" y="613"/>
                  <a:pt x="486286" y="3"/>
                </a:cubicBezTo>
                <a:lnTo>
                  <a:pt x="486286" y="3"/>
                </a:lnTo>
                <a:lnTo>
                  <a:pt x="8379698" y="3"/>
                </a:lnTo>
                <a:close/>
              </a:path>
            </a:pathLst>
          </a:custGeom>
          <a:noFill/>
          <a:ln w="18294" cap="flat">
            <a:solidFill>
              <a:srgbClr val="9FA0A1"/>
            </a:solidFill>
            <a:prstDash val="solid"/>
            <a:miter/>
          </a:ln>
        </p:spPr>
        <p:txBody>
          <a:bodyPr rtlCol="0" anchor="ctr"/>
          <a:lstStyle/>
          <a:p>
            <a:endParaRPr lang="zh-CN" altLang="en-US" dirty="0">
              <a:latin typeface="汉仪君黑-45简" panose="020B0604020202020204" pitchFamily="34" charset="-122"/>
            </a:endParaRPr>
          </a:p>
        </p:txBody>
      </p:sp>
      <p:sp>
        <p:nvSpPr>
          <p:cNvPr id="9" name="圆角矩形稻壳儿花儿小姐"/>
          <p:cNvSpPr/>
          <p:nvPr/>
        </p:nvSpPr>
        <p:spPr>
          <a:xfrm>
            <a:off x="811854" y="2090130"/>
            <a:ext cx="4165047" cy="3195302"/>
          </a:xfrm>
          <a:custGeom>
            <a:avLst/>
            <a:gdLst>
              <a:gd name="connsiteX0" fmla="*/ 500320 w 8883672"/>
              <a:gd name="connsiteY0" fmla="*/ 3 h 6815290"/>
              <a:gd name="connsiteX1" fmla="*/ 8383359 w 8883672"/>
              <a:gd name="connsiteY1" fmla="*/ 3 h 6815290"/>
              <a:gd name="connsiteX2" fmla="*/ 8684159 w 8883672"/>
              <a:gd name="connsiteY2" fmla="*/ 51865 h 6815290"/>
              <a:gd name="connsiteX3" fmla="*/ 8831813 w 8883672"/>
              <a:gd name="connsiteY3" fmla="*/ 199520 h 6815290"/>
              <a:gd name="connsiteX4" fmla="*/ 8883675 w 8883672"/>
              <a:gd name="connsiteY4" fmla="*/ 500320 h 6815290"/>
              <a:gd name="connsiteX5" fmla="*/ 8883675 w 8883672"/>
              <a:gd name="connsiteY5" fmla="*/ 6314977 h 6815290"/>
              <a:gd name="connsiteX6" fmla="*/ 8831813 w 8883672"/>
              <a:gd name="connsiteY6" fmla="*/ 6615777 h 6815290"/>
              <a:gd name="connsiteX7" fmla="*/ 8684159 w 8883672"/>
              <a:gd name="connsiteY7" fmla="*/ 6763431 h 6815290"/>
              <a:gd name="connsiteX8" fmla="*/ 8383359 w 8883672"/>
              <a:gd name="connsiteY8" fmla="*/ 6815293 h 6815290"/>
              <a:gd name="connsiteX9" fmla="*/ 500320 w 8883672"/>
              <a:gd name="connsiteY9" fmla="*/ 6815293 h 6815290"/>
              <a:gd name="connsiteX10" fmla="*/ 199520 w 8883672"/>
              <a:gd name="connsiteY10" fmla="*/ 6763431 h 6815290"/>
              <a:gd name="connsiteX11" fmla="*/ 51865 w 8883672"/>
              <a:gd name="connsiteY11" fmla="*/ 6615777 h 6815290"/>
              <a:gd name="connsiteX12" fmla="*/ 3 w 8883672"/>
              <a:gd name="connsiteY12" fmla="*/ 6314977 h 6815290"/>
              <a:gd name="connsiteX13" fmla="*/ 3 w 8883672"/>
              <a:gd name="connsiteY13" fmla="*/ 500320 h 6815290"/>
              <a:gd name="connsiteX14" fmla="*/ 51865 w 8883672"/>
              <a:gd name="connsiteY14" fmla="*/ 199520 h 6815290"/>
              <a:gd name="connsiteX15" fmla="*/ 199520 w 8883672"/>
              <a:gd name="connsiteY15" fmla="*/ 51865 h 6815290"/>
              <a:gd name="connsiteX16" fmla="*/ 500320 w 8883672"/>
              <a:gd name="connsiteY16" fmla="*/ 3 h 681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83672" h="6815290">
                <a:moveTo>
                  <a:pt x="500320" y="3"/>
                </a:moveTo>
                <a:lnTo>
                  <a:pt x="8383359" y="3"/>
                </a:lnTo>
                <a:cubicBezTo>
                  <a:pt x="8557249" y="3"/>
                  <a:pt x="8620704" y="18307"/>
                  <a:pt x="8684159" y="51865"/>
                </a:cubicBezTo>
                <a:cubicBezTo>
                  <a:pt x="8747613" y="86033"/>
                  <a:pt x="8797646" y="136065"/>
                  <a:pt x="8831813" y="199520"/>
                </a:cubicBezTo>
                <a:cubicBezTo>
                  <a:pt x="8865981" y="262974"/>
                  <a:pt x="8883675" y="326429"/>
                  <a:pt x="8883675" y="500320"/>
                </a:cubicBezTo>
                <a:lnTo>
                  <a:pt x="8883675" y="6314977"/>
                </a:lnTo>
                <a:cubicBezTo>
                  <a:pt x="8883675" y="6488867"/>
                  <a:pt x="8865371" y="6552322"/>
                  <a:pt x="8831813" y="6615777"/>
                </a:cubicBezTo>
                <a:cubicBezTo>
                  <a:pt x="8797646" y="6679231"/>
                  <a:pt x="8747613" y="6729263"/>
                  <a:pt x="8684159" y="6763431"/>
                </a:cubicBezTo>
                <a:cubicBezTo>
                  <a:pt x="8620704" y="6797599"/>
                  <a:pt x="8557249" y="6815293"/>
                  <a:pt x="8383359" y="6815293"/>
                </a:cubicBezTo>
                <a:lnTo>
                  <a:pt x="500320" y="6815293"/>
                </a:lnTo>
                <a:cubicBezTo>
                  <a:pt x="326429" y="6815293"/>
                  <a:pt x="262974" y="6796989"/>
                  <a:pt x="199520" y="6763431"/>
                </a:cubicBezTo>
                <a:cubicBezTo>
                  <a:pt x="136065" y="6729263"/>
                  <a:pt x="86033" y="6679231"/>
                  <a:pt x="51865" y="6615777"/>
                </a:cubicBezTo>
                <a:cubicBezTo>
                  <a:pt x="18307" y="6551712"/>
                  <a:pt x="3" y="6488867"/>
                  <a:pt x="3" y="6314977"/>
                </a:cubicBezTo>
                <a:lnTo>
                  <a:pt x="3" y="500320"/>
                </a:lnTo>
                <a:cubicBezTo>
                  <a:pt x="3" y="326429"/>
                  <a:pt x="18307" y="262974"/>
                  <a:pt x="51865" y="199520"/>
                </a:cubicBezTo>
                <a:cubicBezTo>
                  <a:pt x="85423" y="136065"/>
                  <a:pt x="136065" y="86033"/>
                  <a:pt x="199520" y="51865"/>
                </a:cubicBezTo>
                <a:cubicBezTo>
                  <a:pt x="262974" y="17697"/>
                  <a:pt x="326429" y="3"/>
                  <a:pt x="500320" y="3"/>
                </a:cubicBezTo>
                <a:close/>
              </a:path>
            </a:pathLst>
          </a:custGeom>
          <a:noFill/>
          <a:ln w="12196" cap="flat">
            <a:solidFill>
              <a:srgbClr val="F8F8F8">
                <a:alpha val="50000"/>
              </a:srgbClr>
            </a:solidFill>
            <a:prstDash val="solid"/>
            <a:miter/>
          </a:ln>
        </p:spPr>
        <p:txBody>
          <a:bodyPr rtlCol="0" anchor="ctr"/>
          <a:lstStyle/>
          <a:p>
            <a:endParaRPr lang="zh-CN" altLang="en-US" dirty="0">
              <a:latin typeface="汉仪君黑-45简" panose="020B0604020202020204" pitchFamily="34" charset="-122"/>
            </a:endParaRPr>
          </a:p>
        </p:txBody>
      </p:sp>
      <p:grpSp>
        <p:nvGrpSpPr>
          <p:cNvPr id="10" name="组合 9"/>
          <p:cNvGrpSpPr/>
          <p:nvPr/>
        </p:nvGrpSpPr>
        <p:grpSpPr>
          <a:xfrm>
            <a:off x="4882500" y="3460362"/>
            <a:ext cx="57212" cy="451976"/>
            <a:chOff x="4882500" y="3460362"/>
            <a:chExt cx="57212" cy="451976"/>
          </a:xfrm>
        </p:grpSpPr>
        <p:sp>
          <p:nvSpPr>
            <p:cNvPr id="11" name="椭圆稻壳儿花儿小姐"/>
            <p:cNvSpPr/>
            <p:nvPr/>
          </p:nvSpPr>
          <p:spPr>
            <a:xfrm>
              <a:off x="4893943" y="3666326"/>
              <a:ext cx="34327" cy="34327"/>
            </a:xfrm>
            <a:custGeom>
              <a:avLst/>
              <a:gdLst>
                <a:gd name="connsiteX0" fmla="*/ 74643 w 73217"/>
                <a:gd name="connsiteY0" fmla="*/ 37091 h 73217"/>
                <a:gd name="connsiteX1" fmla="*/ 38035 w 73217"/>
                <a:gd name="connsiteY1" fmla="*/ 73699 h 73217"/>
                <a:gd name="connsiteX2" fmla="*/ 1426 w 73217"/>
                <a:gd name="connsiteY2" fmla="*/ 37091 h 73217"/>
                <a:gd name="connsiteX3" fmla="*/ 38035 w 73217"/>
                <a:gd name="connsiteY3" fmla="*/ 482 h 73217"/>
                <a:gd name="connsiteX4" fmla="*/ 74643 w 73217"/>
                <a:gd name="connsiteY4" fmla="*/ 37091 h 7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17" h="73217">
                  <a:moveTo>
                    <a:pt x="74643" y="37091"/>
                  </a:moveTo>
                  <a:cubicBezTo>
                    <a:pt x="74643" y="57309"/>
                    <a:pt x="58253" y="73699"/>
                    <a:pt x="38035" y="73699"/>
                  </a:cubicBezTo>
                  <a:cubicBezTo>
                    <a:pt x="17816" y="73699"/>
                    <a:pt x="1426" y="57309"/>
                    <a:pt x="1426" y="37091"/>
                  </a:cubicBezTo>
                  <a:cubicBezTo>
                    <a:pt x="1426" y="16872"/>
                    <a:pt x="17816" y="482"/>
                    <a:pt x="38035" y="482"/>
                  </a:cubicBezTo>
                  <a:cubicBezTo>
                    <a:pt x="58253" y="482"/>
                    <a:pt x="74643" y="16872"/>
                    <a:pt x="74643" y="37091"/>
                  </a:cubicBezTo>
                  <a:close/>
                </a:path>
              </a:pathLst>
            </a:custGeom>
            <a:solidFill>
              <a:srgbClr val="464646">
                <a:alpha val="50000"/>
              </a:srgbClr>
            </a:solidFill>
            <a:ln w="6098" cap="flat">
              <a:noFill/>
              <a:prstDash val="solid"/>
              <a:miter/>
            </a:ln>
          </p:spPr>
          <p:txBody>
            <a:bodyPr rtlCol="0" anchor="ctr"/>
            <a:lstStyle/>
            <a:p>
              <a:endParaRPr lang="zh-CN" altLang="en-US" dirty="0">
                <a:latin typeface="汉仪君黑-45简" panose="020B0604020202020204" pitchFamily="34" charset="-122"/>
              </a:endParaRPr>
            </a:p>
          </p:txBody>
        </p:sp>
        <p:sp>
          <p:nvSpPr>
            <p:cNvPr id="12" name="椭圆稻壳儿花儿小姐"/>
            <p:cNvSpPr/>
            <p:nvPr/>
          </p:nvSpPr>
          <p:spPr>
            <a:xfrm>
              <a:off x="4902524" y="3674907"/>
              <a:ext cx="17164" cy="17164"/>
            </a:xfrm>
            <a:custGeom>
              <a:avLst/>
              <a:gdLst>
                <a:gd name="connsiteX0" fmla="*/ 19730 w 36608"/>
                <a:gd name="connsiteY0" fmla="*/ 482 h 36608"/>
                <a:gd name="connsiteX1" fmla="*/ 1426 w 36608"/>
                <a:gd name="connsiteY1" fmla="*/ 18786 h 36608"/>
                <a:gd name="connsiteX2" fmla="*/ 1426 w 36608"/>
                <a:gd name="connsiteY2" fmla="*/ 18786 h 36608"/>
                <a:gd name="connsiteX3" fmla="*/ 19730 w 36608"/>
                <a:gd name="connsiteY3" fmla="*/ 37091 h 36608"/>
                <a:gd name="connsiteX4" fmla="*/ 19730 w 36608"/>
                <a:gd name="connsiteY4" fmla="*/ 37091 h 36608"/>
                <a:gd name="connsiteX5" fmla="*/ 38035 w 36608"/>
                <a:gd name="connsiteY5" fmla="*/ 18786 h 36608"/>
                <a:gd name="connsiteX6" fmla="*/ 38035 w 36608"/>
                <a:gd name="connsiteY6" fmla="*/ 18786 h 36608"/>
                <a:gd name="connsiteX7" fmla="*/ 19730 w 36608"/>
                <a:gd name="connsiteY7" fmla="*/ 482 h 36608"/>
                <a:gd name="connsiteX8" fmla="*/ 19730 w 36608"/>
                <a:gd name="connsiteY8" fmla="*/ 482 h 3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08" h="36608">
                  <a:moveTo>
                    <a:pt x="19730" y="482"/>
                  </a:moveTo>
                  <a:cubicBezTo>
                    <a:pt x="9358" y="482"/>
                    <a:pt x="1426" y="8414"/>
                    <a:pt x="1426" y="18786"/>
                  </a:cubicBezTo>
                  <a:lnTo>
                    <a:pt x="1426" y="18786"/>
                  </a:lnTo>
                  <a:cubicBezTo>
                    <a:pt x="1426" y="29159"/>
                    <a:pt x="9358" y="37091"/>
                    <a:pt x="19730" y="37091"/>
                  </a:cubicBezTo>
                  <a:lnTo>
                    <a:pt x="19730" y="37091"/>
                  </a:lnTo>
                  <a:cubicBezTo>
                    <a:pt x="30103" y="37091"/>
                    <a:pt x="38035" y="29159"/>
                    <a:pt x="38035" y="18786"/>
                  </a:cubicBezTo>
                  <a:lnTo>
                    <a:pt x="38035" y="18786"/>
                  </a:lnTo>
                  <a:cubicBezTo>
                    <a:pt x="38035" y="8414"/>
                    <a:pt x="30103" y="482"/>
                    <a:pt x="19730" y="482"/>
                  </a:cubicBezTo>
                  <a:lnTo>
                    <a:pt x="19730" y="482"/>
                  </a:lnTo>
                  <a:close/>
                </a:path>
              </a:pathLst>
            </a:custGeom>
            <a:solidFill>
              <a:srgbClr val="072244"/>
            </a:solidFill>
            <a:ln w="6098" cap="flat">
              <a:noFill/>
              <a:prstDash val="solid"/>
              <a:miter/>
            </a:ln>
          </p:spPr>
          <p:txBody>
            <a:bodyPr rtlCol="0" anchor="ctr"/>
            <a:lstStyle/>
            <a:p>
              <a:endParaRPr lang="zh-CN" altLang="en-US" dirty="0">
                <a:latin typeface="汉仪君黑-45简" panose="020B0604020202020204" pitchFamily="34" charset="-122"/>
              </a:endParaRPr>
            </a:p>
          </p:txBody>
        </p:sp>
        <p:sp>
          <p:nvSpPr>
            <p:cNvPr id="13" name="椭圆稻壳儿花儿小姐"/>
            <p:cNvSpPr/>
            <p:nvPr/>
          </p:nvSpPr>
          <p:spPr>
            <a:xfrm>
              <a:off x="4902524" y="3674907"/>
              <a:ext cx="17164" cy="17164"/>
            </a:xfrm>
            <a:custGeom>
              <a:avLst/>
              <a:gdLst>
                <a:gd name="connsiteX0" fmla="*/ 19730 w 36608"/>
                <a:gd name="connsiteY0" fmla="*/ 482 h 36608"/>
                <a:gd name="connsiteX1" fmla="*/ 1426 w 36608"/>
                <a:gd name="connsiteY1" fmla="*/ 18786 h 36608"/>
                <a:gd name="connsiteX2" fmla="*/ 1426 w 36608"/>
                <a:gd name="connsiteY2" fmla="*/ 18786 h 36608"/>
                <a:gd name="connsiteX3" fmla="*/ 19730 w 36608"/>
                <a:gd name="connsiteY3" fmla="*/ 37091 h 36608"/>
                <a:gd name="connsiteX4" fmla="*/ 19730 w 36608"/>
                <a:gd name="connsiteY4" fmla="*/ 37091 h 36608"/>
                <a:gd name="connsiteX5" fmla="*/ 38035 w 36608"/>
                <a:gd name="connsiteY5" fmla="*/ 18786 h 36608"/>
                <a:gd name="connsiteX6" fmla="*/ 38035 w 36608"/>
                <a:gd name="connsiteY6" fmla="*/ 18786 h 36608"/>
                <a:gd name="connsiteX7" fmla="*/ 19730 w 36608"/>
                <a:gd name="connsiteY7" fmla="*/ 482 h 36608"/>
                <a:gd name="connsiteX8" fmla="*/ 19730 w 36608"/>
                <a:gd name="connsiteY8" fmla="*/ 482 h 3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08" h="36608">
                  <a:moveTo>
                    <a:pt x="19730" y="482"/>
                  </a:moveTo>
                  <a:cubicBezTo>
                    <a:pt x="9358" y="482"/>
                    <a:pt x="1426" y="8414"/>
                    <a:pt x="1426" y="18786"/>
                  </a:cubicBezTo>
                  <a:lnTo>
                    <a:pt x="1426" y="18786"/>
                  </a:lnTo>
                  <a:cubicBezTo>
                    <a:pt x="1426" y="29159"/>
                    <a:pt x="9358" y="37091"/>
                    <a:pt x="19730" y="37091"/>
                  </a:cubicBezTo>
                  <a:lnTo>
                    <a:pt x="19730" y="37091"/>
                  </a:lnTo>
                  <a:cubicBezTo>
                    <a:pt x="30103" y="37091"/>
                    <a:pt x="38035" y="29159"/>
                    <a:pt x="38035" y="18786"/>
                  </a:cubicBezTo>
                  <a:lnTo>
                    <a:pt x="38035" y="18786"/>
                  </a:lnTo>
                  <a:cubicBezTo>
                    <a:pt x="38035" y="8414"/>
                    <a:pt x="30103" y="482"/>
                    <a:pt x="19730" y="482"/>
                  </a:cubicBezTo>
                  <a:lnTo>
                    <a:pt x="19730" y="482"/>
                  </a:lnTo>
                  <a:close/>
                </a:path>
              </a:pathLst>
            </a:custGeom>
            <a:solidFill>
              <a:srgbClr val="000000"/>
            </a:solidFill>
            <a:ln w="6098" cap="flat">
              <a:noFill/>
              <a:prstDash val="solid"/>
              <a:miter/>
            </a:ln>
          </p:spPr>
          <p:txBody>
            <a:bodyPr rtlCol="0" anchor="ctr"/>
            <a:lstStyle/>
            <a:p>
              <a:endParaRPr lang="zh-CN" altLang="en-US" dirty="0">
                <a:latin typeface="汉仪君黑-45简" panose="020B0604020202020204" pitchFamily="34" charset="-122"/>
              </a:endParaRPr>
            </a:p>
          </p:txBody>
        </p:sp>
        <p:sp>
          <p:nvSpPr>
            <p:cNvPr id="14" name="椭圆稻壳儿花儿小姐"/>
            <p:cNvSpPr/>
            <p:nvPr/>
          </p:nvSpPr>
          <p:spPr>
            <a:xfrm>
              <a:off x="4901094" y="3673477"/>
              <a:ext cx="20024" cy="20024"/>
            </a:xfrm>
            <a:custGeom>
              <a:avLst/>
              <a:gdLst>
                <a:gd name="connsiteX0" fmla="*/ 22781 w 42709"/>
                <a:gd name="connsiteY0" fmla="*/ 482 h 42709"/>
                <a:gd name="connsiteX1" fmla="*/ 38035 w 42709"/>
                <a:gd name="connsiteY1" fmla="*/ 6583 h 42709"/>
                <a:gd name="connsiteX2" fmla="*/ 44136 w 42709"/>
                <a:gd name="connsiteY2" fmla="*/ 21837 h 42709"/>
                <a:gd name="connsiteX3" fmla="*/ 37424 w 42709"/>
                <a:gd name="connsiteY3" fmla="*/ 37091 h 42709"/>
                <a:gd name="connsiteX4" fmla="*/ 22781 w 42709"/>
                <a:gd name="connsiteY4" fmla="*/ 43192 h 42709"/>
                <a:gd name="connsiteX5" fmla="*/ 7527 w 42709"/>
                <a:gd name="connsiteY5" fmla="*/ 36480 h 42709"/>
                <a:gd name="connsiteX6" fmla="*/ 1426 w 42709"/>
                <a:gd name="connsiteY6" fmla="*/ 21837 h 42709"/>
                <a:gd name="connsiteX7" fmla="*/ 8138 w 42709"/>
                <a:gd name="connsiteY7" fmla="*/ 6583 h 42709"/>
                <a:gd name="connsiteX8" fmla="*/ 22781 w 42709"/>
                <a:gd name="connsiteY8" fmla="*/ 482 h 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09" h="42709">
                  <a:moveTo>
                    <a:pt x="22781" y="482"/>
                  </a:moveTo>
                  <a:cubicBezTo>
                    <a:pt x="28882" y="482"/>
                    <a:pt x="33764" y="2923"/>
                    <a:pt x="38035" y="6583"/>
                  </a:cubicBezTo>
                  <a:cubicBezTo>
                    <a:pt x="41695" y="10244"/>
                    <a:pt x="44136" y="15736"/>
                    <a:pt x="44136" y="21837"/>
                  </a:cubicBezTo>
                  <a:cubicBezTo>
                    <a:pt x="43526" y="27938"/>
                    <a:pt x="41085" y="33430"/>
                    <a:pt x="37424" y="37091"/>
                  </a:cubicBezTo>
                  <a:cubicBezTo>
                    <a:pt x="33764" y="40751"/>
                    <a:pt x="28272" y="43192"/>
                    <a:pt x="22781" y="43192"/>
                  </a:cubicBezTo>
                  <a:cubicBezTo>
                    <a:pt x="16680" y="42582"/>
                    <a:pt x="11188" y="40141"/>
                    <a:pt x="7527" y="36480"/>
                  </a:cubicBezTo>
                  <a:cubicBezTo>
                    <a:pt x="3867" y="32820"/>
                    <a:pt x="1426" y="27328"/>
                    <a:pt x="1426" y="21837"/>
                  </a:cubicBezTo>
                  <a:cubicBezTo>
                    <a:pt x="2036" y="15736"/>
                    <a:pt x="4477" y="10244"/>
                    <a:pt x="8138" y="6583"/>
                  </a:cubicBezTo>
                  <a:cubicBezTo>
                    <a:pt x="11798" y="2923"/>
                    <a:pt x="17290" y="482"/>
                    <a:pt x="22781" y="482"/>
                  </a:cubicBezTo>
                  <a:close/>
                </a:path>
              </a:pathLst>
            </a:custGeom>
            <a:noFill/>
            <a:ln w="6098" cap="flat">
              <a:solidFill>
                <a:srgbClr val="333333"/>
              </a:solidFill>
              <a:prstDash val="solid"/>
              <a:miter/>
            </a:ln>
          </p:spPr>
          <p:txBody>
            <a:bodyPr rtlCol="0" anchor="ctr"/>
            <a:lstStyle/>
            <a:p>
              <a:endParaRPr lang="zh-CN" altLang="en-US" dirty="0">
                <a:latin typeface="汉仪君黑-45简" panose="020B0604020202020204" pitchFamily="34" charset="-122"/>
              </a:endParaRPr>
            </a:p>
          </p:txBody>
        </p:sp>
        <p:sp>
          <p:nvSpPr>
            <p:cNvPr id="15" name="椭圆稻壳儿花儿小姐"/>
            <p:cNvSpPr/>
            <p:nvPr/>
          </p:nvSpPr>
          <p:spPr>
            <a:xfrm>
              <a:off x="4908246" y="3677768"/>
              <a:ext cx="5721" cy="5721"/>
            </a:xfrm>
            <a:custGeom>
              <a:avLst/>
              <a:gdLst>
                <a:gd name="connsiteX0" fmla="*/ 13629 w 12202"/>
                <a:gd name="connsiteY0" fmla="*/ 6583 h 12202"/>
                <a:gd name="connsiteX1" fmla="*/ 7527 w 12202"/>
                <a:gd name="connsiteY1" fmla="*/ 12685 h 12202"/>
                <a:gd name="connsiteX2" fmla="*/ 1426 w 12202"/>
                <a:gd name="connsiteY2" fmla="*/ 6583 h 12202"/>
                <a:gd name="connsiteX3" fmla="*/ 7527 w 12202"/>
                <a:gd name="connsiteY3" fmla="*/ 482 h 12202"/>
                <a:gd name="connsiteX4" fmla="*/ 13629 w 12202"/>
                <a:gd name="connsiteY4" fmla="*/ 6583 h 12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2" h="12202">
                  <a:moveTo>
                    <a:pt x="13629" y="6583"/>
                  </a:moveTo>
                  <a:cubicBezTo>
                    <a:pt x="13629" y="9953"/>
                    <a:pt x="10897" y="12685"/>
                    <a:pt x="7527" y="12685"/>
                  </a:cubicBezTo>
                  <a:cubicBezTo>
                    <a:pt x="4158" y="12685"/>
                    <a:pt x="1426" y="9953"/>
                    <a:pt x="1426" y="6583"/>
                  </a:cubicBezTo>
                  <a:cubicBezTo>
                    <a:pt x="1426" y="3214"/>
                    <a:pt x="4158" y="482"/>
                    <a:pt x="7527" y="482"/>
                  </a:cubicBezTo>
                  <a:cubicBezTo>
                    <a:pt x="10897" y="482"/>
                    <a:pt x="13629" y="3214"/>
                    <a:pt x="13629" y="6583"/>
                  </a:cubicBezTo>
                  <a:close/>
                </a:path>
              </a:pathLst>
            </a:custGeom>
            <a:solidFill>
              <a:srgbClr val="03DBF8"/>
            </a:solidFill>
            <a:ln w="6098" cap="flat">
              <a:noFill/>
              <a:prstDash val="solid"/>
              <a:miter/>
            </a:ln>
          </p:spPr>
          <p:txBody>
            <a:bodyPr rtlCol="0" anchor="ctr"/>
            <a:lstStyle/>
            <a:p>
              <a:endParaRPr lang="zh-CN" altLang="en-US" dirty="0">
                <a:latin typeface="汉仪君黑-45简" panose="020B0604020202020204" pitchFamily="34" charset="-122"/>
              </a:endParaRPr>
            </a:p>
          </p:txBody>
        </p:sp>
        <p:sp>
          <p:nvSpPr>
            <p:cNvPr id="16" name="椭圆稻壳儿花儿小姐"/>
            <p:cNvSpPr/>
            <p:nvPr/>
          </p:nvSpPr>
          <p:spPr>
            <a:xfrm>
              <a:off x="4913967" y="3680629"/>
              <a:ext cx="2860" cy="5721"/>
            </a:xfrm>
            <a:custGeom>
              <a:avLst/>
              <a:gdLst>
                <a:gd name="connsiteX0" fmla="*/ 7527 w 6101"/>
                <a:gd name="connsiteY0" fmla="*/ 6583 h 12202"/>
                <a:gd name="connsiteX1" fmla="*/ 2036 w 6101"/>
                <a:gd name="connsiteY1" fmla="*/ 482 h 12202"/>
                <a:gd name="connsiteX2" fmla="*/ 4477 w 6101"/>
                <a:gd name="connsiteY2" fmla="*/ 6583 h 12202"/>
                <a:gd name="connsiteX3" fmla="*/ 1426 w 6101"/>
                <a:gd name="connsiteY3" fmla="*/ 12685 h 12202"/>
                <a:gd name="connsiteX4" fmla="*/ 7527 w 6101"/>
                <a:gd name="connsiteY4" fmla="*/ 6583 h 12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1" h="12202">
                  <a:moveTo>
                    <a:pt x="7527" y="6583"/>
                  </a:moveTo>
                  <a:cubicBezTo>
                    <a:pt x="7527" y="1702"/>
                    <a:pt x="2036" y="482"/>
                    <a:pt x="2036" y="482"/>
                  </a:cubicBezTo>
                  <a:cubicBezTo>
                    <a:pt x="2036" y="482"/>
                    <a:pt x="4477" y="3533"/>
                    <a:pt x="4477" y="6583"/>
                  </a:cubicBezTo>
                  <a:cubicBezTo>
                    <a:pt x="4477" y="9634"/>
                    <a:pt x="1426" y="12685"/>
                    <a:pt x="1426" y="12685"/>
                  </a:cubicBezTo>
                  <a:cubicBezTo>
                    <a:pt x="1426" y="12685"/>
                    <a:pt x="7527" y="11465"/>
                    <a:pt x="7527" y="6583"/>
                  </a:cubicBezTo>
                  <a:close/>
                </a:path>
              </a:pathLst>
            </a:custGeom>
            <a:solidFill>
              <a:srgbClr val="14AAC8"/>
            </a:solidFill>
            <a:ln w="6098" cap="flat">
              <a:noFill/>
              <a:prstDash val="solid"/>
              <a:miter/>
            </a:ln>
          </p:spPr>
          <p:txBody>
            <a:bodyPr rtlCol="0" anchor="ctr"/>
            <a:lstStyle/>
            <a:p>
              <a:endParaRPr lang="zh-CN" altLang="en-US" dirty="0">
                <a:latin typeface="汉仪君黑-45简" panose="020B0604020202020204" pitchFamily="34" charset="-122"/>
              </a:endParaRPr>
            </a:p>
          </p:txBody>
        </p:sp>
        <p:sp>
          <p:nvSpPr>
            <p:cNvPr id="17" name="椭圆稻壳儿花儿小姐"/>
            <p:cNvSpPr/>
            <p:nvPr/>
          </p:nvSpPr>
          <p:spPr>
            <a:xfrm>
              <a:off x="4905385" y="3683490"/>
              <a:ext cx="2860" cy="2860"/>
            </a:xfrm>
            <a:custGeom>
              <a:avLst/>
              <a:gdLst>
                <a:gd name="connsiteX0" fmla="*/ 7527 w 6101"/>
                <a:gd name="connsiteY0" fmla="*/ 3533 h 6101"/>
                <a:gd name="connsiteX1" fmla="*/ 4477 w 6101"/>
                <a:gd name="connsiteY1" fmla="*/ 6583 h 6101"/>
                <a:gd name="connsiteX2" fmla="*/ 1426 w 6101"/>
                <a:gd name="connsiteY2" fmla="*/ 3533 h 6101"/>
                <a:gd name="connsiteX3" fmla="*/ 4477 w 6101"/>
                <a:gd name="connsiteY3" fmla="*/ 482 h 6101"/>
                <a:gd name="connsiteX4" fmla="*/ 7527 w 6101"/>
                <a:gd name="connsiteY4" fmla="*/ 3533 h 6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1" h="6101">
                  <a:moveTo>
                    <a:pt x="7527" y="3533"/>
                  </a:moveTo>
                  <a:cubicBezTo>
                    <a:pt x="7527" y="5218"/>
                    <a:pt x="6162" y="6583"/>
                    <a:pt x="4477" y="6583"/>
                  </a:cubicBezTo>
                  <a:cubicBezTo>
                    <a:pt x="2792" y="6583"/>
                    <a:pt x="1426" y="5218"/>
                    <a:pt x="1426" y="3533"/>
                  </a:cubicBezTo>
                  <a:cubicBezTo>
                    <a:pt x="1426" y="1848"/>
                    <a:pt x="2792" y="482"/>
                    <a:pt x="4477" y="482"/>
                  </a:cubicBezTo>
                  <a:cubicBezTo>
                    <a:pt x="6162" y="482"/>
                    <a:pt x="7527" y="1848"/>
                    <a:pt x="7527" y="3533"/>
                  </a:cubicBezTo>
                  <a:close/>
                </a:path>
              </a:pathLst>
            </a:custGeom>
            <a:solidFill>
              <a:srgbClr val="30A4B9"/>
            </a:solidFill>
            <a:ln w="6098" cap="flat">
              <a:noFill/>
              <a:prstDash val="solid"/>
              <a:miter/>
            </a:ln>
          </p:spPr>
          <p:txBody>
            <a:bodyPr rtlCol="0" anchor="ctr"/>
            <a:lstStyle/>
            <a:p>
              <a:endParaRPr lang="zh-CN" altLang="en-US" dirty="0">
                <a:latin typeface="汉仪君黑-45简" panose="020B0604020202020204" pitchFamily="34" charset="-122"/>
              </a:endParaRPr>
            </a:p>
          </p:txBody>
        </p:sp>
        <p:sp>
          <p:nvSpPr>
            <p:cNvPr id="18" name="椭圆稻壳儿花儿小姐"/>
            <p:cNvSpPr/>
            <p:nvPr/>
          </p:nvSpPr>
          <p:spPr>
            <a:xfrm>
              <a:off x="4888221" y="3460362"/>
              <a:ext cx="45769" cy="45769"/>
            </a:xfrm>
            <a:custGeom>
              <a:avLst/>
              <a:gdLst>
                <a:gd name="connsiteX0" fmla="*/ 99049 w 97622"/>
                <a:gd name="connsiteY0" fmla="*/ 49293 h 97622"/>
                <a:gd name="connsiteX1" fmla="*/ 50237 w 97622"/>
                <a:gd name="connsiteY1" fmla="*/ 98105 h 97622"/>
                <a:gd name="connsiteX2" fmla="*/ 1426 w 97622"/>
                <a:gd name="connsiteY2" fmla="*/ 49293 h 97622"/>
                <a:gd name="connsiteX3" fmla="*/ 50237 w 97622"/>
                <a:gd name="connsiteY3" fmla="*/ 482 h 97622"/>
                <a:gd name="connsiteX4" fmla="*/ 99049 w 97622"/>
                <a:gd name="connsiteY4" fmla="*/ 49293 h 97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22" h="97622">
                  <a:moveTo>
                    <a:pt x="99049" y="49293"/>
                  </a:moveTo>
                  <a:cubicBezTo>
                    <a:pt x="99049" y="76251"/>
                    <a:pt x="77195" y="98105"/>
                    <a:pt x="50237" y="98105"/>
                  </a:cubicBezTo>
                  <a:cubicBezTo>
                    <a:pt x="23280" y="98105"/>
                    <a:pt x="1426" y="76251"/>
                    <a:pt x="1426" y="49293"/>
                  </a:cubicBezTo>
                  <a:cubicBezTo>
                    <a:pt x="1426" y="22336"/>
                    <a:pt x="23280" y="482"/>
                    <a:pt x="50237" y="482"/>
                  </a:cubicBezTo>
                  <a:cubicBezTo>
                    <a:pt x="77195" y="482"/>
                    <a:pt x="99049" y="22336"/>
                    <a:pt x="99049" y="49293"/>
                  </a:cubicBezTo>
                  <a:close/>
                </a:path>
              </a:pathLst>
            </a:custGeom>
            <a:solidFill>
              <a:srgbClr val="000000"/>
            </a:solidFill>
            <a:ln w="6098" cap="flat">
              <a:noFill/>
              <a:prstDash val="solid"/>
              <a:miter/>
            </a:ln>
          </p:spPr>
          <p:txBody>
            <a:bodyPr rtlCol="0" anchor="ctr"/>
            <a:lstStyle/>
            <a:p>
              <a:endParaRPr lang="zh-CN" altLang="en-US" dirty="0">
                <a:latin typeface="汉仪君黑-45简" panose="020B0604020202020204" pitchFamily="34" charset="-122"/>
              </a:endParaRPr>
            </a:p>
          </p:txBody>
        </p:sp>
        <p:sp>
          <p:nvSpPr>
            <p:cNvPr id="19" name="椭圆稻壳儿花儿小姐"/>
            <p:cNvSpPr/>
            <p:nvPr/>
          </p:nvSpPr>
          <p:spPr>
            <a:xfrm>
              <a:off x="4882500" y="3551901"/>
              <a:ext cx="57212" cy="57212"/>
            </a:xfrm>
            <a:custGeom>
              <a:avLst/>
              <a:gdLst>
                <a:gd name="connsiteX0" fmla="*/ 123454 w 122028"/>
                <a:gd name="connsiteY0" fmla="*/ 61496 h 122028"/>
                <a:gd name="connsiteX1" fmla="*/ 62440 w 122028"/>
                <a:gd name="connsiteY1" fmla="*/ 122510 h 122028"/>
                <a:gd name="connsiteX2" fmla="*/ 1426 w 122028"/>
                <a:gd name="connsiteY2" fmla="*/ 61496 h 122028"/>
                <a:gd name="connsiteX3" fmla="*/ 62440 w 122028"/>
                <a:gd name="connsiteY3" fmla="*/ 482 h 122028"/>
                <a:gd name="connsiteX4" fmla="*/ 123454 w 122028"/>
                <a:gd name="connsiteY4" fmla="*/ 61496 h 12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28" h="122028">
                  <a:moveTo>
                    <a:pt x="123454" y="61496"/>
                  </a:moveTo>
                  <a:cubicBezTo>
                    <a:pt x="123454" y="95193"/>
                    <a:pt x="96137" y="122510"/>
                    <a:pt x="62440" y="122510"/>
                  </a:cubicBezTo>
                  <a:cubicBezTo>
                    <a:pt x="28743" y="122510"/>
                    <a:pt x="1426" y="95193"/>
                    <a:pt x="1426" y="61496"/>
                  </a:cubicBezTo>
                  <a:cubicBezTo>
                    <a:pt x="1426" y="27799"/>
                    <a:pt x="28743" y="482"/>
                    <a:pt x="62440" y="482"/>
                  </a:cubicBezTo>
                  <a:cubicBezTo>
                    <a:pt x="96137" y="482"/>
                    <a:pt x="123454" y="27799"/>
                    <a:pt x="123454" y="61496"/>
                  </a:cubicBezTo>
                  <a:close/>
                </a:path>
              </a:pathLst>
            </a:custGeom>
            <a:solidFill>
              <a:srgbClr val="000000"/>
            </a:solidFill>
            <a:ln w="6098" cap="flat">
              <a:noFill/>
              <a:prstDash val="solid"/>
              <a:miter/>
            </a:ln>
          </p:spPr>
          <p:txBody>
            <a:bodyPr rtlCol="0" anchor="ctr"/>
            <a:lstStyle/>
            <a:p>
              <a:endParaRPr lang="zh-CN" altLang="en-US" dirty="0">
                <a:latin typeface="汉仪君黑-45简" panose="020B0604020202020204" pitchFamily="34" charset="-122"/>
              </a:endParaRPr>
            </a:p>
          </p:txBody>
        </p:sp>
        <p:sp>
          <p:nvSpPr>
            <p:cNvPr id="20" name="椭圆稻壳儿花儿小姐"/>
            <p:cNvSpPr/>
            <p:nvPr/>
          </p:nvSpPr>
          <p:spPr>
            <a:xfrm>
              <a:off x="4882500" y="3855126"/>
              <a:ext cx="57212" cy="57212"/>
            </a:xfrm>
            <a:custGeom>
              <a:avLst/>
              <a:gdLst>
                <a:gd name="connsiteX0" fmla="*/ 123454 w 122028"/>
                <a:gd name="connsiteY0" fmla="*/ 61496 h 122028"/>
                <a:gd name="connsiteX1" fmla="*/ 62440 w 122028"/>
                <a:gd name="connsiteY1" fmla="*/ 122510 h 122028"/>
                <a:gd name="connsiteX2" fmla="*/ 1426 w 122028"/>
                <a:gd name="connsiteY2" fmla="*/ 61496 h 122028"/>
                <a:gd name="connsiteX3" fmla="*/ 62440 w 122028"/>
                <a:gd name="connsiteY3" fmla="*/ 482 h 122028"/>
                <a:gd name="connsiteX4" fmla="*/ 123454 w 122028"/>
                <a:gd name="connsiteY4" fmla="*/ 61496 h 12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28" h="122028">
                  <a:moveTo>
                    <a:pt x="123454" y="61496"/>
                  </a:moveTo>
                  <a:cubicBezTo>
                    <a:pt x="123454" y="95193"/>
                    <a:pt x="96137" y="122510"/>
                    <a:pt x="62440" y="122510"/>
                  </a:cubicBezTo>
                  <a:cubicBezTo>
                    <a:pt x="28743" y="122510"/>
                    <a:pt x="1426" y="95193"/>
                    <a:pt x="1426" y="61496"/>
                  </a:cubicBezTo>
                  <a:cubicBezTo>
                    <a:pt x="1426" y="27799"/>
                    <a:pt x="28743" y="482"/>
                    <a:pt x="62440" y="482"/>
                  </a:cubicBezTo>
                  <a:cubicBezTo>
                    <a:pt x="96137" y="482"/>
                    <a:pt x="123454" y="27799"/>
                    <a:pt x="123454" y="61496"/>
                  </a:cubicBezTo>
                  <a:close/>
                </a:path>
              </a:pathLst>
            </a:custGeom>
            <a:solidFill>
              <a:srgbClr val="000000"/>
            </a:solidFill>
            <a:ln w="6098" cap="flat">
              <a:noFill/>
              <a:prstDash val="solid"/>
              <a:miter/>
            </a:ln>
          </p:spPr>
          <p:txBody>
            <a:bodyPr rtlCol="0" anchor="ctr"/>
            <a:lstStyle/>
            <a:p>
              <a:endParaRPr lang="zh-CN" altLang="en-US" dirty="0">
                <a:latin typeface="汉仪君黑-45简" panose="020B0604020202020204" pitchFamily="34" charset="-122"/>
              </a:endParaRPr>
            </a:p>
          </p:txBody>
        </p:sp>
        <p:sp>
          <p:nvSpPr>
            <p:cNvPr id="21" name="椭圆稻壳儿花儿小姐"/>
            <p:cNvSpPr/>
            <p:nvPr/>
          </p:nvSpPr>
          <p:spPr>
            <a:xfrm>
              <a:off x="4902524" y="3769308"/>
              <a:ext cx="17163" cy="17163"/>
            </a:xfrm>
            <a:custGeom>
              <a:avLst/>
              <a:gdLst>
                <a:gd name="connsiteX0" fmla="*/ 38035 w 36608"/>
                <a:gd name="connsiteY0" fmla="*/ 18786 h 36608"/>
                <a:gd name="connsiteX1" fmla="*/ 19730 w 36608"/>
                <a:gd name="connsiteY1" fmla="*/ 37091 h 36608"/>
                <a:gd name="connsiteX2" fmla="*/ 1426 w 36608"/>
                <a:gd name="connsiteY2" fmla="*/ 18786 h 36608"/>
                <a:gd name="connsiteX3" fmla="*/ 19730 w 36608"/>
                <a:gd name="connsiteY3" fmla="*/ 482 h 36608"/>
                <a:gd name="connsiteX4" fmla="*/ 38035 w 36608"/>
                <a:gd name="connsiteY4" fmla="*/ 18786 h 3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08" h="36608">
                  <a:moveTo>
                    <a:pt x="38035" y="18786"/>
                  </a:moveTo>
                  <a:cubicBezTo>
                    <a:pt x="38035" y="28895"/>
                    <a:pt x="29839" y="37091"/>
                    <a:pt x="19730" y="37091"/>
                  </a:cubicBezTo>
                  <a:cubicBezTo>
                    <a:pt x="9621" y="37091"/>
                    <a:pt x="1426" y="28895"/>
                    <a:pt x="1426" y="18786"/>
                  </a:cubicBezTo>
                  <a:cubicBezTo>
                    <a:pt x="1426" y="8677"/>
                    <a:pt x="9621" y="482"/>
                    <a:pt x="19730" y="482"/>
                  </a:cubicBezTo>
                  <a:cubicBezTo>
                    <a:pt x="29839" y="482"/>
                    <a:pt x="38035" y="8677"/>
                    <a:pt x="38035" y="18786"/>
                  </a:cubicBezTo>
                  <a:close/>
                </a:path>
              </a:pathLst>
            </a:custGeom>
            <a:solidFill>
              <a:srgbClr val="000000"/>
            </a:solidFill>
            <a:ln w="6098" cap="flat">
              <a:noFill/>
              <a:prstDash val="solid"/>
              <a:miter/>
            </a:ln>
          </p:spPr>
          <p:txBody>
            <a:bodyPr rtlCol="0" anchor="ctr"/>
            <a:lstStyle/>
            <a:p>
              <a:endParaRPr lang="zh-CN" altLang="en-US" dirty="0">
                <a:latin typeface="汉仪君黑-45简" panose="020B0604020202020204" pitchFamily="34" charset="-122"/>
              </a:endParaRPr>
            </a:p>
          </p:txBody>
        </p:sp>
      </p:grpSp>
      <p:sp>
        <p:nvSpPr>
          <p:cNvPr id="22" name="圆角矩形"/>
          <p:cNvSpPr/>
          <p:nvPr/>
        </p:nvSpPr>
        <p:spPr>
          <a:xfrm>
            <a:off x="937434" y="2215997"/>
            <a:ext cx="3913885" cy="2935271"/>
          </a:xfrm>
          <a:custGeom>
            <a:avLst/>
            <a:gdLst>
              <a:gd name="connsiteX0" fmla="*/ 8188114 w 8347967"/>
              <a:gd name="connsiteY0" fmla="*/ 3 h 6260670"/>
              <a:gd name="connsiteX1" fmla="*/ 8282076 w 8347967"/>
              <a:gd name="connsiteY1" fmla="*/ 17087 h 6260670"/>
              <a:gd name="connsiteX2" fmla="*/ 8330887 w 8347967"/>
              <a:gd name="connsiteY2" fmla="*/ 65898 h 6260670"/>
              <a:gd name="connsiteX3" fmla="*/ 8347971 w 8347967"/>
              <a:gd name="connsiteY3" fmla="*/ 162911 h 6260670"/>
              <a:gd name="connsiteX4" fmla="*/ 8347971 w 8347967"/>
              <a:gd name="connsiteY4" fmla="*/ 162911 h 6260670"/>
              <a:gd name="connsiteX5" fmla="*/ 8347971 w 8347967"/>
              <a:gd name="connsiteY5" fmla="*/ 6097766 h 6260670"/>
              <a:gd name="connsiteX6" fmla="*/ 8330887 w 8347967"/>
              <a:gd name="connsiteY6" fmla="*/ 6194779 h 6260670"/>
              <a:gd name="connsiteX7" fmla="*/ 8282076 w 8347967"/>
              <a:gd name="connsiteY7" fmla="*/ 6243590 h 6260670"/>
              <a:gd name="connsiteX8" fmla="*/ 8185063 w 8347967"/>
              <a:gd name="connsiteY8" fmla="*/ 6260674 h 6260670"/>
              <a:gd name="connsiteX9" fmla="*/ 8185063 w 8347967"/>
              <a:gd name="connsiteY9" fmla="*/ 6260674 h 6260670"/>
              <a:gd name="connsiteX10" fmla="*/ 162911 w 8347967"/>
              <a:gd name="connsiteY10" fmla="*/ 6260674 h 6260670"/>
              <a:gd name="connsiteX11" fmla="*/ 65898 w 8347967"/>
              <a:gd name="connsiteY11" fmla="*/ 6243590 h 6260670"/>
              <a:gd name="connsiteX12" fmla="*/ 17087 w 8347967"/>
              <a:gd name="connsiteY12" fmla="*/ 6194779 h 6260670"/>
              <a:gd name="connsiteX13" fmla="*/ 3 w 8347967"/>
              <a:gd name="connsiteY13" fmla="*/ 6100817 h 6260670"/>
              <a:gd name="connsiteX14" fmla="*/ 3 w 8347967"/>
              <a:gd name="connsiteY14" fmla="*/ 6100817 h 6260670"/>
              <a:gd name="connsiteX15" fmla="*/ 3 w 8347967"/>
              <a:gd name="connsiteY15" fmla="*/ 159860 h 6260670"/>
              <a:gd name="connsiteX16" fmla="*/ 17087 w 8347967"/>
              <a:gd name="connsiteY16" fmla="*/ 65898 h 6260670"/>
              <a:gd name="connsiteX17" fmla="*/ 65898 w 8347967"/>
              <a:gd name="connsiteY17" fmla="*/ 17087 h 6260670"/>
              <a:gd name="connsiteX18" fmla="*/ 159860 w 8347967"/>
              <a:gd name="connsiteY18" fmla="*/ 3 h 6260670"/>
              <a:gd name="connsiteX19" fmla="*/ 159860 w 8347967"/>
              <a:gd name="connsiteY19" fmla="*/ 3 h 6260670"/>
              <a:gd name="connsiteX20" fmla="*/ 8188114 w 8347967"/>
              <a:gd name="connsiteY20" fmla="*/ 3 h 626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47967" h="6260670">
                <a:moveTo>
                  <a:pt x="8188114" y="3"/>
                </a:moveTo>
                <a:cubicBezTo>
                  <a:pt x="8241806" y="3"/>
                  <a:pt x="8261941" y="6104"/>
                  <a:pt x="8282076" y="17087"/>
                </a:cubicBezTo>
                <a:cubicBezTo>
                  <a:pt x="8302820" y="28070"/>
                  <a:pt x="8319294" y="44543"/>
                  <a:pt x="8330887" y="65898"/>
                </a:cubicBezTo>
                <a:cubicBezTo>
                  <a:pt x="8341869" y="86643"/>
                  <a:pt x="8347971" y="106778"/>
                  <a:pt x="8347971" y="162911"/>
                </a:cubicBezTo>
                <a:lnTo>
                  <a:pt x="8347971" y="162911"/>
                </a:lnTo>
                <a:lnTo>
                  <a:pt x="8347971" y="6097766"/>
                </a:lnTo>
                <a:cubicBezTo>
                  <a:pt x="8347971" y="6153899"/>
                  <a:pt x="8341869" y="6174034"/>
                  <a:pt x="8330887" y="6194779"/>
                </a:cubicBezTo>
                <a:cubicBezTo>
                  <a:pt x="8319904" y="6215523"/>
                  <a:pt x="8303431" y="6231997"/>
                  <a:pt x="8282076" y="6243590"/>
                </a:cubicBezTo>
                <a:cubicBezTo>
                  <a:pt x="8261331" y="6254572"/>
                  <a:pt x="8241196" y="6260674"/>
                  <a:pt x="8185063" y="6260674"/>
                </a:cubicBezTo>
                <a:lnTo>
                  <a:pt x="8185063" y="6260674"/>
                </a:lnTo>
                <a:lnTo>
                  <a:pt x="162911" y="6260674"/>
                </a:lnTo>
                <a:cubicBezTo>
                  <a:pt x="106778" y="6260674"/>
                  <a:pt x="86643" y="6254572"/>
                  <a:pt x="65898" y="6243590"/>
                </a:cubicBezTo>
                <a:cubicBezTo>
                  <a:pt x="45154" y="6232607"/>
                  <a:pt x="28680" y="6216134"/>
                  <a:pt x="17087" y="6194779"/>
                </a:cubicBezTo>
                <a:cubicBezTo>
                  <a:pt x="6104" y="6174644"/>
                  <a:pt x="3" y="6154509"/>
                  <a:pt x="3" y="6100817"/>
                </a:cubicBezTo>
                <a:lnTo>
                  <a:pt x="3" y="6100817"/>
                </a:lnTo>
                <a:lnTo>
                  <a:pt x="3" y="159860"/>
                </a:lnTo>
                <a:cubicBezTo>
                  <a:pt x="3" y="106168"/>
                  <a:pt x="6104" y="86033"/>
                  <a:pt x="17087" y="65898"/>
                </a:cubicBezTo>
                <a:cubicBezTo>
                  <a:pt x="28070" y="45154"/>
                  <a:pt x="44543" y="28680"/>
                  <a:pt x="65898" y="17087"/>
                </a:cubicBezTo>
                <a:cubicBezTo>
                  <a:pt x="86643" y="6104"/>
                  <a:pt x="106168" y="3"/>
                  <a:pt x="159860" y="3"/>
                </a:cubicBezTo>
                <a:lnTo>
                  <a:pt x="159860" y="3"/>
                </a:lnTo>
                <a:lnTo>
                  <a:pt x="8188114" y="3"/>
                </a:lnTo>
                <a:close/>
              </a:path>
            </a:pathLst>
          </a:custGeom>
          <a:noFill/>
          <a:ln w="12196" cap="flat">
            <a:solidFill>
              <a:srgbClr val="262626"/>
            </a:solidFill>
            <a:prstDash val="solid"/>
            <a:miter/>
          </a:ln>
        </p:spPr>
        <p:txBody>
          <a:bodyPr rtlCol="0" anchor="ctr"/>
          <a:lstStyle/>
          <a:p>
            <a:endParaRPr lang="zh-CN" altLang="en-US" dirty="0">
              <a:latin typeface="汉仪君黑-45简" panose="020B0604020202020204" pitchFamily="34" charset="-122"/>
            </a:endParaRPr>
          </a:p>
        </p:txBody>
      </p:sp>
      <p:sp>
        <p:nvSpPr>
          <p:cNvPr id="23" name="图形框(重新填充自己的图片）稻壳儿花儿小姐"/>
          <p:cNvSpPr/>
          <p:nvPr/>
        </p:nvSpPr>
        <p:spPr>
          <a:xfrm>
            <a:off x="937577" y="2213327"/>
            <a:ext cx="3913885" cy="2935271"/>
          </a:xfrm>
          <a:custGeom>
            <a:avLst/>
            <a:gdLst>
              <a:gd name="connsiteX0" fmla="*/ 8188114 w 8347967"/>
              <a:gd name="connsiteY0" fmla="*/ 3 h 6260670"/>
              <a:gd name="connsiteX1" fmla="*/ 8282076 w 8347967"/>
              <a:gd name="connsiteY1" fmla="*/ 17087 h 6260670"/>
              <a:gd name="connsiteX2" fmla="*/ 8330887 w 8347967"/>
              <a:gd name="connsiteY2" fmla="*/ 65898 h 6260670"/>
              <a:gd name="connsiteX3" fmla="*/ 8347971 w 8347967"/>
              <a:gd name="connsiteY3" fmla="*/ 162911 h 6260670"/>
              <a:gd name="connsiteX4" fmla="*/ 8347971 w 8347967"/>
              <a:gd name="connsiteY4" fmla="*/ 162911 h 6260670"/>
              <a:gd name="connsiteX5" fmla="*/ 8347971 w 8347967"/>
              <a:gd name="connsiteY5" fmla="*/ 6097766 h 6260670"/>
              <a:gd name="connsiteX6" fmla="*/ 8330887 w 8347967"/>
              <a:gd name="connsiteY6" fmla="*/ 6194779 h 6260670"/>
              <a:gd name="connsiteX7" fmla="*/ 8282076 w 8347967"/>
              <a:gd name="connsiteY7" fmla="*/ 6243590 h 6260670"/>
              <a:gd name="connsiteX8" fmla="*/ 8185063 w 8347967"/>
              <a:gd name="connsiteY8" fmla="*/ 6260674 h 6260670"/>
              <a:gd name="connsiteX9" fmla="*/ 8185063 w 8347967"/>
              <a:gd name="connsiteY9" fmla="*/ 6260674 h 6260670"/>
              <a:gd name="connsiteX10" fmla="*/ 162911 w 8347967"/>
              <a:gd name="connsiteY10" fmla="*/ 6260674 h 6260670"/>
              <a:gd name="connsiteX11" fmla="*/ 65898 w 8347967"/>
              <a:gd name="connsiteY11" fmla="*/ 6243590 h 6260670"/>
              <a:gd name="connsiteX12" fmla="*/ 17087 w 8347967"/>
              <a:gd name="connsiteY12" fmla="*/ 6194779 h 6260670"/>
              <a:gd name="connsiteX13" fmla="*/ 3 w 8347967"/>
              <a:gd name="connsiteY13" fmla="*/ 6100817 h 6260670"/>
              <a:gd name="connsiteX14" fmla="*/ 3 w 8347967"/>
              <a:gd name="connsiteY14" fmla="*/ 6100817 h 6260670"/>
              <a:gd name="connsiteX15" fmla="*/ 3 w 8347967"/>
              <a:gd name="connsiteY15" fmla="*/ 159860 h 6260670"/>
              <a:gd name="connsiteX16" fmla="*/ 17087 w 8347967"/>
              <a:gd name="connsiteY16" fmla="*/ 65898 h 6260670"/>
              <a:gd name="connsiteX17" fmla="*/ 65898 w 8347967"/>
              <a:gd name="connsiteY17" fmla="*/ 17087 h 6260670"/>
              <a:gd name="connsiteX18" fmla="*/ 159860 w 8347967"/>
              <a:gd name="connsiteY18" fmla="*/ 3 h 6260670"/>
              <a:gd name="connsiteX19" fmla="*/ 159860 w 8347967"/>
              <a:gd name="connsiteY19" fmla="*/ 3 h 6260670"/>
              <a:gd name="connsiteX20" fmla="*/ 8188114 w 8347967"/>
              <a:gd name="connsiteY20" fmla="*/ 3 h 626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47967" h="6260670">
                <a:moveTo>
                  <a:pt x="8188114" y="3"/>
                </a:moveTo>
                <a:cubicBezTo>
                  <a:pt x="8241806" y="3"/>
                  <a:pt x="8261941" y="6104"/>
                  <a:pt x="8282076" y="17087"/>
                </a:cubicBezTo>
                <a:cubicBezTo>
                  <a:pt x="8302820" y="28070"/>
                  <a:pt x="8319294" y="44543"/>
                  <a:pt x="8330887" y="65898"/>
                </a:cubicBezTo>
                <a:cubicBezTo>
                  <a:pt x="8341869" y="86643"/>
                  <a:pt x="8347971" y="106778"/>
                  <a:pt x="8347971" y="162911"/>
                </a:cubicBezTo>
                <a:lnTo>
                  <a:pt x="8347971" y="162911"/>
                </a:lnTo>
                <a:lnTo>
                  <a:pt x="8347971" y="6097766"/>
                </a:lnTo>
                <a:cubicBezTo>
                  <a:pt x="8347971" y="6153899"/>
                  <a:pt x="8341869" y="6174034"/>
                  <a:pt x="8330887" y="6194779"/>
                </a:cubicBezTo>
                <a:cubicBezTo>
                  <a:pt x="8319904" y="6215523"/>
                  <a:pt x="8303431" y="6231997"/>
                  <a:pt x="8282076" y="6243590"/>
                </a:cubicBezTo>
                <a:cubicBezTo>
                  <a:pt x="8261331" y="6254572"/>
                  <a:pt x="8241196" y="6260674"/>
                  <a:pt x="8185063" y="6260674"/>
                </a:cubicBezTo>
                <a:lnTo>
                  <a:pt x="8185063" y="6260674"/>
                </a:lnTo>
                <a:lnTo>
                  <a:pt x="162911" y="6260674"/>
                </a:lnTo>
                <a:cubicBezTo>
                  <a:pt x="106778" y="6260674"/>
                  <a:pt x="86643" y="6254572"/>
                  <a:pt x="65898" y="6243590"/>
                </a:cubicBezTo>
                <a:cubicBezTo>
                  <a:pt x="45154" y="6232607"/>
                  <a:pt x="28680" y="6216134"/>
                  <a:pt x="17087" y="6194779"/>
                </a:cubicBezTo>
                <a:cubicBezTo>
                  <a:pt x="6104" y="6174644"/>
                  <a:pt x="3" y="6154509"/>
                  <a:pt x="3" y="6100817"/>
                </a:cubicBezTo>
                <a:lnTo>
                  <a:pt x="3" y="6100817"/>
                </a:lnTo>
                <a:lnTo>
                  <a:pt x="3" y="159860"/>
                </a:lnTo>
                <a:cubicBezTo>
                  <a:pt x="3" y="106168"/>
                  <a:pt x="6104" y="86033"/>
                  <a:pt x="17087" y="65898"/>
                </a:cubicBezTo>
                <a:cubicBezTo>
                  <a:pt x="28070" y="45154"/>
                  <a:pt x="44543" y="28680"/>
                  <a:pt x="65898" y="17087"/>
                </a:cubicBezTo>
                <a:cubicBezTo>
                  <a:pt x="86643" y="6104"/>
                  <a:pt x="106168" y="3"/>
                  <a:pt x="159860" y="3"/>
                </a:cubicBezTo>
                <a:lnTo>
                  <a:pt x="159860" y="3"/>
                </a:lnTo>
                <a:lnTo>
                  <a:pt x="8188114" y="3"/>
                </a:lnTo>
                <a:close/>
              </a:path>
            </a:pathLst>
          </a:custGeom>
          <a:blipFill dpi="0" rotWithShape="1">
            <a:blip r:embed="rId1" cstate="print">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dirty="0">
              <a:solidFill>
                <a:schemeClr val="lt1"/>
              </a:solidFill>
              <a:latin typeface="汉仪君黑-45简" panose="020B0604020202020204" pitchFamily="34" charset="-122"/>
            </a:endParaRPr>
          </a:p>
        </p:txBody>
      </p:sp>
      <p:sp>
        <p:nvSpPr>
          <p:cNvPr id="24" name="稻壳儿花儿小姐"/>
          <p:cNvSpPr/>
          <p:nvPr/>
        </p:nvSpPr>
        <p:spPr>
          <a:xfrm>
            <a:off x="5793335" y="1833839"/>
            <a:ext cx="504000" cy="504000"/>
          </a:xfrm>
          <a:prstGeom prst="ellipse">
            <a:avLst/>
          </a:prstGeom>
          <a:solidFill>
            <a:schemeClr val="accent3"/>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en-US" altLang="zh-CN" sz="2400" b="1" dirty="0" smtClean="0">
                <a:solidFill>
                  <a:schemeClr val="bg1"/>
                </a:solidFill>
                <a:latin typeface="汉仪君黑-45简" panose="020B0604020202020204" pitchFamily="34" charset="-122"/>
              </a:rPr>
              <a:t>A</a:t>
            </a:r>
            <a:endParaRPr lang="zh-CN" altLang="en-US" sz="2400" b="1" dirty="0">
              <a:solidFill>
                <a:schemeClr val="bg1"/>
              </a:solidFill>
              <a:latin typeface="汉仪君黑-45简" panose="020B0604020202020204" pitchFamily="34" charset="-122"/>
            </a:endParaRPr>
          </a:p>
        </p:txBody>
      </p:sp>
      <p:sp>
        <p:nvSpPr>
          <p:cNvPr id="25" name="稻壳儿花儿小姐"/>
          <p:cNvSpPr/>
          <p:nvPr/>
        </p:nvSpPr>
        <p:spPr>
          <a:xfrm>
            <a:off x="6316199" y="3233136"/>
            <a:ext cx="504000" cy="504000"/>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en-US" altLang="zh-CN" sz="2400" b="1" dirty="0" smtClean="0">
                <a:solidFill>
                  <a:schemeClr val="bg1"/>
                </a:solidFill>
                <a:latin typeface="汉仪君黑-45简" panose="020B0604020202020204" pitchFamily="34" charset="-122"/>
              </a:rPr>
              <a:t>B</a:t>
            </a:r>
            <a:endParaRPr lang="zh-CN" altLang="en-US" sz="2400" b="1" dirty="0">
              <a:solidFill>
                <a:schemeClr val="bg1"/>
              </a:solidFill>
              <a:latin typeface="汉仪君黑-45简" panose="020B0604020202020204" pitchFamily="34" charset="-122"/>
            </a:endParaRPr>
          </a:p>
        </p:txBody>
      </p:sp>
      <p:sp>
        <p:nvSpPr>
          <p:cNvPr id="26" name="稻壳儿花儿小姐"/>
          <p:cNvSpPr/>
          <p:nvPr/>
        </p:nvSpPr>
        <p:spPr>
          <a:xfrm>
            <a:off x="5793335" y="4614982"/>
            <a:ext cx="504000" cy="504000"/>
          </a:xfrm>
          <a:prstGeom prst="ellipse">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en-US" altLang="zh-CN" sz="2400" b="1" dirty="0" smtClean="0">
                <a:solidFill>
                  <a:schemeClr val="bg1"/>
                </a:solidFill>
                <a:latin typeface="汉仪君黑-45简" panose="020B0604020202020204" pitchFamily="34" charset="-122"/>
              </a:rPr>
              <a:t>C</a:t>
            </a:r>
            <a:endParaRPr lang="zh-CN" altLang="en-US" sz="2400" b="1" dirty="0">
              <a:solidFill>
                <a:schemeClr val="bg1"/>
              </a:solidFill>
              <a:latin typeface="汉仪君黑-45简" panose="020B0604020202020204" pitchFamily="34" charset="-122"/>
            </a:endParaRPr>
          </a:p>
        </p:txBody>
      </p:sp>
      <p:sp>
        <p:nvSpPr>
          <p:cNvPr id="27" name="稻壳儿花儿小姐"/>
          <p:cNvSpPr txBox="1"/>
          <p:nvPr/>
        </p:nvSpPr>
        <p:spPr bwMode="auto">
          <a:xfrm>
            <a:off x="6781710" y="2174113"/>
            <a:ext cx="4868491" cy="697307"/>
          </a:xfrm>
          <a:prstGeom prst="rect">
            <a:avLst/>
          </a:prstGeom>
          <a:noFill/>
        </p:spPr>
        <p:txBody>
          <a:bodyPr wrap="square">
            <a:spAutoFit/>
            <a:scene3d>
              <a:camera prst="orthographicFront"/>
              <a:lightRig rig="threePt" dir="t"/>
            </a:scene3d>
            <a:sp3d contourW="12700"/>
          </a:bodyPr>
          <a:lstStyle>
            <a:defPPr>
              <a:defRPr lang="zh-CN"/>
            </a:defPPr>
            <a:lvl1pPr defTabSz="457200">
              <a:lnSpc>
                <a:spcPct val="160000"/>
              </a:lnSpc>
              <a:spcBef>
                <a:spcPts val="600"/>
              </a:spcBef>
              <a:defRPr sz="1200" spc="200">
                <a:solidFill>
                  <a:schemeClr val="tx1">
                    <a:lumMod val="75000"/>
                    <a:lumOff val="25000"/>
                  </a:schemeClr>
                </a:solidFill>
                <a:latin typeface="+mn-ea"/>
                <a:cs typeface="+mn-ea"/>
              </a:defRPr>
            </a:lvl1pPr>
          </a:lstStyle>
          <a:p>
            <a:r>
              <a:rPr lang="zh-CN" altLang="en-US" sz="1300" dirty="0">
                <a:solidFill>
                  <a:schemeClr val="tx1">
                    <a:lumMod val="85000"/>
                    <a:lumOff val="15000"/>
                  </a:schemeClr>
                </a:solidFill>
              </a:rPr>
              <a:t>单击此处输入你的正文，文字是您思想的提炼，请尽量言简意赅的阐述观点</a:t>
            </a:r>
            <a:endParaRPr lang="zh-CN" altLang="en-US" sz="1300" dirty="0">
              <a:solidFill>
                <a:schemeClr val="tx1">
                  <a:lumMod val="85000"/>
                  <a:lumOff val="15000"/>
                </a:schemeClr>
              </a:solidFill>
              <a:sym typeface="+mn-lt"/>
            </a:endParaRPr>
          </a:p>
        </p:txBody>
      </p:sp>
      <p:sp>
        <p:nvSpPr>
          <p:cNvPr id="28" name="稻壳儿花儿小姐"/>
          <p:cNvSpPr txBox="1"/>
          <p:nvPr/>
        </p:nvSpPr>
        <p:spPr bwMode="auto">
          <a:xfrm>
            <a:off x="7344452" y="3682956"/>
            <a:ext cx="4331611" cy="697307"/>
          </a:xfrm>
          <a:prstGeom prst="rect">
            <a:avLst/>
          </a:prstGeom>
          <a:noFill/>
        </p:spPr>
        <p:txBody>
          <a:bodyPr wrap="square">
            <a:spAutoFit/>
            <a:scene3d>
              <a:camera prst="orthographicFront"/>
              <a:lightRig rig="threePt" dir="t"/>
            </a:scene3d>
            <a:sp3d contourW="12700"/>
          </a:bodyPr>
          <a:lstStyle>
            <a:defPPr>
              <a:defRPr lang="zh-CN"/>
            </a:defPPr>
            <a:lvl1pPr defTabSz="457200">
              <a:lnSpc>
                <a:spcPct val="160000"/>
              </a:lnSpc>
              <a:spcBef>
                <a:spcPts val="600"/>
              </a:spcBef>
              <a:defRPr sz="1200" spc="200">
                <a:solidFill>
                  <a:schemeClr val="tx1">
                    <a:lumMod val="75000"/>
                    <a:lumOff val="25000"/>
                  </a:schemeClr>
                </a:solidFill>
                <a:latin typeface="+mn-ea"/>
                <a:cs typeface="+mn-ea"/>
              </a:defRPr>
            </a:lvl1pPr>
          </a:lstStyle>
          <a:p>
            <a:r>
              <a:rPr lang="zh-CN" altLang="en-US" sz="1300" dirty="0">
                <a:solidFill>
                  <a:schemeClr val="tx1">
                    <a:lumMod val="85000"/>
                    <a:lumOff val="15000"/>
                  </a:schemeClr>
                </a:solidFill>
              </a:rPr>
              <a:t>单击此处输入你的正文，文字是您思想的提炼，请尽量言简意赅的阐述观点</a:t>
            </a:r>
            <a:endParaRPr lang="zh-CN" altLang="en-US" sz="1300" dirty="0">
              <a:solidFill>
                <a:schemeClr val="tx1">
                  <a:lumMod val="85000"/>
                  <a:lumOff val="15000"/>
                </a:schemeClr>
              </a:solidFill>
              <a:sym typeface="+mn-lt"/>
            </a:endParaRPr>
          </a:p>
        </p:txBody>
      </p:sp>
      <p:sp>
        <p:nvSpPr>
          <p:cNvPr id="29" name="稻壳儿花儿小姐"/>
          <p:cNvSpPr txBox="1"/>
          <p:nvPr/>
        </p:nvSpPr>
        <p:spPr bwMode="auto">
          <a:xfrm>
            <a:off x="6781710" y="5143391"/>
            <a:ext cx="4868491" cy="697307"/>
          </a:xfrm>
          <a:prstGeom prst="rect">
            <a:avLst/>
          </a:prstGeom>
          <a:noFill/>
        </p:spPr>
        <p:txBody>
          <a:bodyPr wrap="square">
            <a:spAutoFit/>
            <a:scene3d>
              <a:camera prst="orthographicFront"/>
              <a:lightRig rig="threePt" dir="t"/>
            </a:scene3d>
            <a:sp3d contourW="12700"/>
          </a:bodyPr>
          <a:lstStyle>
            <a:defPPr>
              <a:defRPr lang="zh-CN"/>
            </a:defPPr>
            <a:lvl1pPr defTabSz="457200">
              <a:lnSpc>
                <a:spcPct val="160000"/>
              </a:lnSpc>
              <a:spcBef>
                <a:spcPts val="600"/>
              </a:spcBef>
              <a:defRPr sz="1200" spc="200">
                <a:solidFill>
                  <a:schemeClr val="tx1">
                    <a:lumMod val="75000"/>
                    <a:lumOff val="25000"/>
                  </a:schemeClr>
                </a:solidFill>
                <a:latin typeface="+mn-ea"/>
                <a:cs typeface="+mn-ea"/>
              </a:defRPr>
            </a:lvl1pPr>
          </a:lstStyle>
          <a:p>
            <a:r>
              <a:rPr lang="zh-CN" altLang="en-US" sz="1300" dirty="0">
                <a:solidFill>
                  <a:schemeClr val="tx1">
                    <a:lumMod val="85000"/>
                    <a:lumOff val="15000"/>
                  </a:schemeClr>
                </a:solidFill>
              </a:rPr>
              <a:t>单击此处输入你的正文，文字是您思想的提炼，请尽量言简意赅的阐述观点</a:t>
            </a:r>
            <a:endParaRPr lang="zh-CN" altLang="en-US" sz="1300" dirty="0">
              <a:solidFill>
                <a:schemeClr val="tx1">
                  <a:lumMod val="85000"/>
                  <a:lumOff val="15000"/>
                </a:schemeClr>
              </a:solidFill>
              <a:sym typeface="+mn-lt"/>
            </a:endParaRPr>
          </a:p>
        </p:txBody>
      </p:sp>
      <p:grpSp>
        <p:nvGrpSpPr>
          <p:cNvPr id="30" name="组合 29"/>
          <p:cNvGrpSpPr/>
          <p:nvPr/>
        </p:nvGrpSpPr>
        <p:grpSpPr>
          <a:xfrm>
            <a:off x="6821588" y="1710505"/>
            <a:ext cx="3125601" cy="463608"/>
            <a:chOff x="6821588" y="2055023"/>
            <a:chExt cx="3125601" cy="463608"/>
          </a:xfrm>
        </p:grpSpPr>
        <p:sp>
          <p:nvSpPr>
            <p:cNvPr id="31" name="圆角矩形稻壳儿花儿小姐"/>
            <p:cNvSpPr txBox="1"/>
            <p:nvPr/>
          </p:nvSpPr>
          <p:spPr>
            <a:xfrm>
              <a:off x="6821588" y="2085839"/>
              <a:ext cx="3125601" cy="432792"/>
            </a:xfrm>
            <a:prstGeom prst="roundRect">
              <a:avLst>
                <a:gd name="adj" fmla="val 50000"/>
              </a:avLst>
            </a:prstGeom>
            <a:solidFill>
              <a:schemeClr val="accent3"/>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algn="ctr" defTabSz="914400">
                <a:defRPr sz="14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US" altLang="zh-CN" dirty="0">
                <a:solidFill>
                  <a:srgbClr val="FFFFFF"/>
                </a:solidFill>
                <a:latin typeface="汉仪君黑-45简" panose="020B0604020202020204" pitchFamily="34" charset="-122"/>
              </a:endParaRPr>
            </a:p>
          </p:txBody>
        </p:sp>
        <p:sp>
          <p:nvSpPr>
            <p:cNvPr id="32" name="文本框 稻壳儿花儿小姐"/>
            <p:cNvSpPr/>
            <p:nvPr/>
          </p:nvSpPr>
          <p:spPr>
            <a:xfrm>
              <a:off x="7109478" y="2055023"/>
              <a:ext cx="1935667" cy="426021"/>
            </a:xfrm>
            <a:prstGeom prst="rect">
              <a:avLst/>
            </a:prstGeom>
            <a:noFill/>
          </p:spPr>
          <p:txBody>
            <a:bodyPr wrap="square" lIns="36000" tIns="36000" rIns="36000" bIns="36000" anchor="ctr" anchorCtr="0">
              <a:noAutofit/>
              <a:scene3d>
                <a:camera prst="orthographicFront"/>
                <a:lightRig rig="threePt" dir="t"/>
              </a:scene3d>
              <a:sp3d contourW="12700"/>
            </a:bodyPr>
            <a:lstStyle/>
            <a:p>
              <a:pPr defTabSz="457200">
                <a:lnSpc>
                  <a:spcPct val="160000"/>
                </a:lnSpc>
                <a:spcBef>
                  <a:spcPts val="600"/>
                </a:spcBef>
              </a:pPr>
              <a:r>
                <a:rPr lang="zh-CN" altLang="en-US" sz="2000" b="1" spc="200" dirty="0" smtClean="0">
                  <a:solidFill>
                    <a:schemeClr val="bg1"/>
                  </a:solidFill>
                  <a:latin typeface="+mn-ea"/>
                  <a:cs typeface="+mn-ea"/>
                  <a:sym typeface="+mn-lt"/>
                </a:rPr>
                <a:t>添加小标题</a:t>
              </a:r>
              <a:endParaRPr lang="zh-CN" altLang="en-US" sz="2000" b="1" spc="200" dirty="0">
                <a:solidFill>
                  <a:schemeClr val="bg1"/>
                </a:solidFill>
                <a:latin typeface="+mn-ea"/>
                <a:cs typeface="+mn-ea"/>
              </a:endParaRPr>
            </a:p>
          </p:txBody>
        </p:sp>
      </p:grpSp>
      <p:grpSp>
        <p:nvGrpSpPr>
          <p:cNvPr id="33" name="组合 32"/>
          <p:cNvGrpSpPr/>
          <p:nvPr/>
        </p:nvGrpSpPr>
        <p:grpSpPr>
          <a:xfrm>
            <a:off x="7344452" y="3227161"/>
            <a:ext cx="3125601" cy="453482"/>
            <a:chOff x="7344452" y="3460466"/>
            <a:chExt cx="3125601" cy="453482"/>
          </a:xfrm>
        </p:grpSpPr>
        <p:sp>
          <p:nvSpPr>
            <p:cNvPr id="34" name="圆角矩形稻壳儿花儿小姐"/>
            <p:cNvSpPr txBox="1"/>
            <p:nvPr/>
          </p:nvSpPr>
          <p:spPr>
            <a:xfrm>
              <a:off x="7344452" y="3481156"/>
              <a:ext cx="3125601" cy="432792"/>
            </a:xfrm>
            <a:prstGeom prst="roundRect">
              <a:avLst>
                <a:gd name="adj" fmla="val 50000"/>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algn="ctr" defTabSz="914400">
                <a:defRPr sz="14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US" altLang="zh-CN" dirty="0">
                <a:solidFill>
                  <a:srgbClr val="FFFFFF"/>
                </a:solidFill>
                <a:latin typeface="汉仪君黑-45简" panose="020B0604020202020204" pitchFamily="34" charset="-122"/>
              </a:endParaRPr>
            </a:p>
          </p:txBody>
        </p:sp>
        <p:sp>
          <p:nvSpPr>
            <p:cNvPr id="35" name="文本框 稻壳儿花儿小姐"/>
            <p:cNvSpPr/>
            <p:nvPr/>
          </p:nvSpPr>
          <p:spPr>
            <a:xfrm>
              <a:off x="7547157" y="3460466"/>
              <a:ext cx="2140539" cy="426021"/>
            </a:xfrm>
            <a:prstGeom prst="rect">
              <a:avLst/>
            </a:prstGeom>
            <a:noFill/>
          </p:spPr>
          <p:txBody>
            <a:bodyPr wrap="square" lIns="36000" tIns="36000" rIns="36000" bIns="36000" anchor="ctr" anchorCtr="0">
              <a:noAutofit/>
              <a:scene3d>
                <a:camera prst="orthographicFront"/>
                <a:lightRig rig="threePt" dir="t"/>
              </a:scene3d>
              <a:sp3d contourW="12700"/>
            </a:bodyPr>
            <a:lstStyle/>
            <a:p>
              <a:pPr defTabSz="457200">
                <a:lnSpc>
                  <a:spcPct val="160000"/>
                </a:lnSpc>
                <a:spcBef>
                  <a:spcPts val="600"/>
                </a:spcBef>
              </a:pPr>
              <a:r>
                <a:rPr lang="zh-CN" altLang="en-US" sz="2000" b="1" spc="200" dirty="0" smtClean="0">
                  <a:solidFill>
                    <a:schemeClr val="bg1"/>
                  </a:solidFill>
                  <a:latin typeface="+mn-ea"/>
                  <a:cs typeface="+mn-ea"/>
                  <a:sym typeface="+mn-lt"/>
                </a:rPr>
                <a:t>添加小标题</a:t>
              </a:r>
              <a:endParaRPr lang="zh-CN" altLang="en-US" sz="2000" b="1" spc="200" dirty="0">
                <a:solidFill>
                  <a:schemeClr val="bg1"/>
                </a:solidFill>
                <a:latin typeface="+mn-ea"/>
                <a:cs typeface="+mn-ea"/>
              </a:endParaRPr>
            </a:p>
          </p:txBody>
        </p:sp>
      </p:grpSp>
      <p:grpSp>
        <p:nvGrpSpPr>
          <p:cNvPr id="36" name="组合 35"/>
          <p:cNvGrpSpPr/>
          <p:nvPr/>
        </p:nvGrpSpPr>
        <p:grpSpPr>
          <a:xfrm>
            <a:off x="6821588" y="4658094"/>
            <a:ext cx="3125601" cy="447710"/>
            <a:chOff x="6821588" y="4855404"/>
            <a:chExt cx="3125601" cy="447710"/>
          </a:xfrm>
        </p:grpSpPr>
        <p:sp>
          <p:nvSpPr>
            <p:cNvPr id="37" name="圆角矩形稻壳儿花儿小姐"/>
            <p:cNvSpPr txBox="1"/>
            <p:nvPr/>
          </p:nvSpPr>
          <p:spPr>
            <a:xfrm>
              <a:off x="6821588" y="4870322"/>
              <a:ext cx="3125601" cy="432792"/>
            </a:xfrm>
            <a:prstGeom prst="roundRect">
              <a:avLst>
                <a:gd name="adj" fmla="val 50000"/>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algn="ctr" defTabSz="914400">
                <a:defRPr sz="14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US" altLang="zh-CN" dirty="0">
                <a:solidFill>
                  <a:srgbClr val="FFFFFF"/>
                </a:solidFill>
                <a:latin typeface="汉仪君黑-45简" panose="020B0604020202020204" pitchFamily="34" charset="-122"/>
              </a:endParaRPr>
            </a:p>
          </p:txBody>
        </p:sp>
        <p:sp>
          <p:nvSpPr>
            <p:cNvPr id="38" name="文本框 稻壳儿花儿小姐"/>
            <p:cNvSpPr/>
            <p:nvPr/>
          </p:nvSpPr>
          <p:spPr>
            <a:xfrm>
              <a:off x="7099077" y="4855404"/>
              <a:ext cx="2703950" cy="426021"/>
            </a:xfrm>
            <a:prstGeom prst="rect">
              <a:avLst/>
            </a:prstGeom>
            <a:noFill/>
          </p:spPr>
          <p:txBody>
            <a:bodyPr wrap="square" lIns="36000" tIns="36000" rIns="36000" bIns="36000" anchor="ctr" anchorCtr="0">
              <a:noAutofit/>
              <a:scene3d>
                <a:camera prst="orthographicFront"/>
                <a:lightRig rig="threePt" dir="t"/>
              </a:scene3d>
              <a:sp3d contourW="12700"/>
            </a:bodyPr>
            <a:lstStyle/>
            <a:p>
              <a:pPr defTabSz="457200">
                <a:lnSpc>
                  <a:spcPct val="160000"/>
                </a:lnSpc>
                <a:spcBef>
                  <a:spcPts val="600"/>
                </a:spcBef>
              </a:pPr>
              <a:r>
                <a:rPr lang="zh-CN" altLang="en-US" sz="2000" b="1" spc="200" dirty="0" smtClean="0">
                  <a:solidFill>
                    <a:schemeClr val="bg1"/>
                  </a:solidFill>
                  <a:latin typeface="+mn-ea"/>
                  <a:cs typeface="+mn-ea"/>
                  <a:sym typeface="+mn-lt"/>
                </a:rPr>
                <a:t>添加小标题</a:t>
              </a:r>
              <a:endParaRPr lang="zh-CN" altLang="en-US" sz="2000" b="1" spc="200" dirty="0">
                <a:solidFill>
                  <a:schemeClr val="bg1"/>
                </a:solidFill>
                <a:latin typeface="+mn-ea"/>
                <a:cs typeface="+mn-ea"/>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稻壳儿花儿小姐"/>
          <p:cNvSpPr txBox="1"/>
          <p:nvPr/>
        </p:nvSpPr>
        <p:spPr>
          <a:xfrm>
            <a:off x="391743" y="156782"/>
            <a:ext cx="2351735" cy="461665"/>
          </a:xfrm>
          <a:prstGeom prst="rect">
            <a:avLst/>
          </a:prstGeom>
          <a:noFill/>
        </p:spPr>
        <p:txBody>
          <a:bodyPr wrap="square" rtlCol="0">
            <a:spAutoFit/>
          </a:bodyPr>
          <a:lstStyle/>
          <a:p>
            <a:pPr indent="-288290">
              <a:buFont typeface="Wingdings" panose="05000000000000000000" pitchFamily="2" charset="2"/>
              <a:buChar char="n"/>
            </a:pPr>
            <a:r>
              <a:rPr lang="zh-CN" altLang="en-US" sz="2400" spc="200" dirty="0" smtClean="0">
                <a:solidFill>
                  <a:schemeClr val="tx1">
                    <a:lumMod val="85000"/>
                    <a:lumOff val="15000"/>
                  </a:schemeClr>
                </a:solidFill>
                <a:latin typeface="+mn-ea"/>
                <a:sym typeface="Calibri" panose="020F0502020204030204" pitchFamily="34" charset="0"/>
              </a:rPr>
              <a:t>添加小标题</a:t>
            </a:r>
            <a:endParaRPr lang="en-US" sz="2400" spc="200" dirty="0">
              <a:solidFill>
                <a:schemeClr val="tx1">
                  <a:lumMod val="85000"/>
                  <a:lumOff val="15000"/>
                </a:schemeClr>
              </a:solidFill>
              <a:latin typeface="+mn-ea"/>
              <a:sym typeface="Calibri" panose="020F0502020204030204" pitchFamily="34" charset="0"/>
            </a:endParaRPr>
          </a:p>
        </p:txBody>
      </p:sp>
      <p:grpSp>
        <p:nvGrpSpPr>
          <p:cNvPr id="3" name="组合 2"/>
          <p:cNvGrpSpPr/>
          <p:nvPr/>
        </p:nvGrpSpPr>
        <p:grpSpPr>
          <a:xfrm>
            <a:off x="5014629" y="1626395"/>
            <a:ext cx="2162741" cy="4316249"/>
            <a:chOff x="1195560" y="1261202"/>
            <a:chExt cx="2287508" cy="4864797"/>
          </a:xfrm>
        </p:grpSpPr>
        <p:sp>
          <p:nvSpPr>
            <p:cNvPr id="4" name="稻壳儿花儿小姐Rounded Rectangle 4"/>
            <p:cNvSpPr/>
            <p:nvPr/>
          </p:nvSpPr>
          <p:spPr>
            <a:xfrm>
              <a:off x="1195560" y="1261202"/>
              <a:ext cx="2287508" cy="4864797"/>
            </a:xfrm>
            <a:prstGeom prst="roundRect">
              <a:avLst>
                <a:gd name="adj" fmla="val 17821"/>
              </a:avLst>
            </a:prstGeom>
            <a:solidFill>
              <a:schemeClr val="tx1">
                <a:lumMod val="50000"/>
                <a:lumOff val="50000"/>
              </a:schemeClr>
            </a:solidFill>
            <a:ln w="12700" cap="flat" cmpd="sng" algn="ctr">
              <a:no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mn-ea"/>
                <a:cs typeface="+mn-ea"/>
                <a:sym typeface="+mn-lt"/>
              </a:endParaRPr>
            </a:p>
          </p:txBody>
        </p:sp>
        <p:sp>
          <p:nvSpPr>
            <p:cNvPr id="5" name="稻壳儿花儿小姐Oval 6"/>
            <p:cNvSpPr/>
            <p:nvPr/>
          </p:nvSpPr>
          <p:spPr>
            <a:xfrm>
              <a:off x="2267632" y="1424877"/>
              <a:ext cx="143363" cy="143363"/>
            </a:xfrm>
            <a:prstGeom prst="ellipse">
              <a:avLst/>
            </a:prstGeom>
            <a:solidFill>
              <a:srgbClr val="E7E6E6">
                <a:lumMod val="85000"/>
              </a:srgbClr>
            </a:solidFill>
            <a:ln w="12700" cap="flat" cmpd="sng" algn="ctr">
              <a:no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mn-ea"/>
                <a:cs typeface="+mn-ea"/>
                <a:sym typeface="+mn-lt"/>
              </a:endParaRPr>
            </a:p>
          </p:txBody>
        </p:sp>
        <p:sp>
          <p:nvSpPr>
            <p:cNvPr id="6" name="稻壳儿花儿小姐Rounded Rectangle 7"/>
            <p:cNvSpPr/>
            <p:nvPr/>
          </p:nvSpPr>
          <p:spPr>
            <a:xfrm>
              <a:off x="2057775" y="1645477"/>
              <a:ext cx="563079" cy="57145"/>
            </a:xfrm>
            <a:prstGeom prst="roundRect">
              <a:avLst/>
            </a:prstGeom>
            <a:solidFill>
              <a:srgbClr val="E7E6E6">
                <a:lumMod val="85000"/>
              </a:srgbClr>
            </a:solidFill>
            <a:ln w="12700" cap="flat" cmpd="sng" algn="ctr">
              <a:no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mn-ea"/>
                <a:cs typeface="+mn-ea"/>
                <a:sym typeface="+mn-lt"/>
              </a:endParaRPr>
            </a:p>
          </p:txBody>
        </p:sp>
        <p:sp>
          <p:nvSpPr>
            <p:cNvPr id="7" name="稻壳儿花儿小姐Oval 8"/>
            <p:cNvSpPr/>
            <p:nvPr/>
          </p:nvSpPr>
          <p:spPr>
            <a:xfrm>
              <a:off x="2158953" y="5602511"/>
              <a:ext cx="360721" cy="360721"/>
            </a:xfrm>
            <a:prstGeom prst="ellipse">
              <a:avLst/>
            </a:prstGeom>
            <a:gradFill flip="none" rotWithShape="1">
              <a:gsLst>
                <a:gs pos="0">
                  <a:srgbClr val="44546A">
                    <a:lumMod val="25000"/>
                    <a:lumOff val="75000"/>
                    <a:tint val="66000"/>
                    <a:satMod val="160000"/>
                  </a:srgbClr>
                </a:gs>
                <a:gs pos="50000">
                  <a:srgbClr val="44546A">
                    <a:lumMod val="25000"/>
                    <a:lumOff val="75000"/>
                    <a:tint val="44500"/>
                    <a:satMod val="160000"/>
                  </a:srgbClr>
                </a:gs>
                <a:gs pos="100000">
                  <a:srgbClr val="44546A">
                    <a:lumMod val="25000"/>
                    <a:lumOff val="75000"/>
                    <a:tint val="23500"/>
                    <a:satMod val="160000"/>
                  </a:srgbClr>
                </a:gs>
              </a:gsLst>
              <a:path path="circle">
                <a:fillToRect l="50000" t="50000" r="50000" b="50000"/>
              </a:path>
              <a:tileRect/>
            </a:gradFill>
            <a:ln w="12700" cap="flat" cmpd="sng" algn="ctr">
              <a:no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mn-ea"/>
                <a:cs typeface="+mn-ea"/>
                <a:sym typeface="+mn-lt"/>
              </a:endParaRPr>
            </a:p>
          </p:txBody>
        </p:sp>
      </p:grpSp>
      <p:sp>
        <p:nvSpPr>
          <p:cNvPr id="8" name="图形框(重新填充自己的图片）稻壳儿花儿小姐"/>
          <p:cNvSpPr/>
          <p:nvPr/>
        </p:nvSpPr>
        <p:spPr>
          <a:xfrm>
            <a:off x="5149801" y="2187937"/>
            <a:ext cx="1892397" cy="3177060"/>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w="31750" cap="flat" cmpd="sng" algn="ctr">
            <a:noFill/>
            <a:prstDash val="solid"/>
          </a:ln>
          <a:effectLst/>
        </p:spPr>
        <p:txBody>
          <a:bodyPr rtlCol="0" anchor="ctr"/>
          <a:lstStyle/>
          <a:p>
            <a:pPr algn="ctr"/>
            <a:endParaRPr lang="en-US" kern="0" spc="200">
              <a:solidFill>
                <a:prstClr val="white"/>
              </a:solidFill>
              <a:latin typeface="+mn-ea"/>
              <a:sym typeface="+mn-lt"/>
            </a:endParaRPr>
          </a:p>
        </p:txBody>
      </p:sp>
      <p:grpSp>
        <p:nvGrpSpPr>
          <p:cNvPr id="9" name="组合 8"/>
          <p:cNvGrpSpPr/>
          <p:nvPr/>
        </p:nvGrpSpPr>
        <p:grpSpPr>
          <a:xfrm>
            <a:off x="6768621" y="3267017"/>
            <a:ext cx="658664" cy="658664"/>
            <a:chOff x="3091313" y="2952631"/>
            <a:chExt cx="658664" cy="658664"/>
          </a:xfrm>
        </p:grpSpPr>
        <p:sp>
          <p:nvSpPr>
            <p:cNvPr id="10" name="稻壳儿花儿小姐椭圆 11"/>
            <p:cNvSpPr/>
            <p:nvPr/>
          </p:nvSpPr>
          <p:spPr>
            <a:xfrm>
              <a:off x="3091313" y="2952631"/>
              <a:ext cx="658664" cy="658664"/>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cs typeface="+mn-ea"/>
                <a:sym typeface="+mn-lt"/>
              </a:endParaRPr>
            </a:p>
          </p:txBody>
        </p:sp>
        <p:sp>
          <p:nvSpPr>
            <p:cNvPr id="11" name="稻壳儿花儿小姐Freeform 63"/>
            <p:cNvSpPr>
              <a:spLocks noEditPoints="1"/>
            </p:cNvSpPr>
            <p:nvPr/>
          </p:nvSpPr>
          <p:spPr bwMode="auto">
            <a:xfrm>
              <a:off x="3224482" y="3139193"/>
              <a:ext cx="392326" cy="285539"/>
            </a:xfrm>
            <a:custGeom>
              <a:avLst/>
              <a:gdLst/>
              <a:ahLst/>
              <a:cxnLst>
                <a:cxn ang="0">
                  <a:pos x="62" y="57"/>
                </a:cxn>
                <a:cxn ang="0">
                  <a:pos x="18" y="57"/>
                </a:cxn>
                <a:cxn ang="0">
                  <a:pos x="0" y="39"/>
                </a:cxn>
                <a:cxn ang="0">
                  <a:pos x="11" y="23"/>
                </a:cxn>
                <a:cxn ang="0">
                  <a:pos x="11" y="21"/>
                </a:cxn>
                <a:cxn ang="0">
                  <a:pos x="31" y="0"/>
                </a:cxn>
                <a:cxn ang="0">
                  <a:pos x="50" y="13"/>
                </a:cxn>
                <a:cxn ang="0">
                  <a:pos x="57" y="11"/>
                </a:cxn>
                <a:cxn ang="0">
                  <a:pos x="67" y="21"/>
                </a:cxn>
                <a:cxn ang="0">
                  <a:pos x="66" y="27"/>
                </a:cxn>
                <a:cxn ang="0">
                  <a:pos x="78" y="42"/>
                </a:cxn>
                <a:cxn ang="0">
                  <a:pos x="62" y="57"/>
                </a:cxn>
                <a:cxn ang="0">
                  <a:pos x="51" y="31"/>
                </a:cxn>
                <a:cxn ang="0">
                  <a:pos x="42" y="31"/>
                </a:cxn>
                <a:cxn ang="0">
                  <a:pos x="42" y="17"/>
                </a:cxn>
                <a:cxn ang="0">
                  <a:pos x="40" y="16"/>
                </a:cxn>
                <a:cxn ang="0">
                  <a:pos x="33" y="16"/>
                </a:cxn>
                <a:cxn ang="0">
                  <a:pos x="31" y="17"/>
                </a:cxn>
                <a:cxn ang="0">
                  <a:pos x="31" y="31"/>
                </a:cxn>
                <a:cxn ang="0">
                  <a:pos x="22" y="31"/>
                </a:cxn>
                <a:cxn ang="0">
                  <a:pos x="21" y="33"/>
                </a:cxn>
                <a:cxn ang="0">
                  <a:pos x="21" y="34"/>
                </a:cxn>
                <a:cxn ang="0">
                  <a:pos x="36" y="48"/>
                </a:cxn>
                <a:cxn ang="0">
                  <a:pos x="36" y="48"/>
                </a:cxn>
                <a:cxn ang="0">
                  <a:pos x="37" y="48"/>
                </a:cxn>
                <a:cxn ang="0">
                  <a:pos x="51" y="34"/>
                </a:cxn>
                <a:cxn ang="0">
                  <a:pos x="52" y="33"/>
                </a:cxn>
                <a:cxn ang="0">
                  <a:pos x="51" y="31"/>
                </a:cxn>
              </a:cxnLst>
              <a:rect l="0" t="0" r="r" b="b"/>
              <a:pathLst>
                <a:path w="78" h="57">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solidFill>
              <a:schemeClr val="bg1"/>
            </a:solidFill>
            <a:ln w="9525">
              <a:noFill/>
              <a:round/>
            </a:ln>
          </p:spPr>
          <p:txBody>
            <a:bodyPr vert="horz" wrap="square" lIns="121880" tIns="60940" rIns="121880" bIns="60940" numCol="1" anchor="t" anchorCtr="0" compatLnSpc="1"/>
            <a:lstStyle/>
            <a:p>
              <a:pPr>
                <a:lnSpc>
                  <a:spcPct val="120000"/>
                </a:lnSpc>
              </a:pPr>
              <a:endParaRPr lang="en-US" sz="760" dirty="0">
                <a:solidFill>
                  <a:srgbClr val="313C42"/>
                </a:solidFill>
                <a:latin typeface="+mn-ea"/>
                <a:cs typeface="+mn-ea"/>
                <a:sym typeface="Calibri" panose="020F0502020204030204" pitchFamily="34" charset="0"/>
              </a:endParaRPr>
            </a:p>
          </p:txBody>
        </p:sp>
      </p:grpSp>
      <p:grpSp>
        <p:nvGrpSpPr>
          <p:cNvPr id="12" name="组合 11"/>
          <p:cNvGrpSpPr/>
          <p:nvPr/>
        </p:nvGrpSpPr>
        <p:grpSpPr>
          <a:xfrm>
            <a:off x="3411960" y="1918578"/>
            <a:ext cx="1080625" cy="1077019"/>
            <a:chOff x="4015860" y="1991828"/>
            <a:chExt cx="1080625" cy="1077019"/>
          </a:xfrm>
        </p:grpSpPr>
        <p:sp>
          <p:nvSpPr>
            <p:cNvPr id="13" name="稻壳儿花儿小姐椭圆 13"/>
            <p:cNvSpPr/>
            <p:nvPr/>
          </p:nvSpPr>
          <p:spPr>
            <a:xfrm>
              <a:off x="4015860" y="1991828"/>
              <a:ext cx="1077019" cy="1077019"/>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cs typeface="+mn-ea"/>
                <a:sym typeface="+mn-lt"/>
              </a:endParaRPr>
            </a:p>
          </p:txBody>
        </p:sp>
        <p:sp>
          <p:nvSpPr>
            <p:cNvPr id="14" name="稻壳儿花儿小姐Shape 84"/>
            <p:cNvSpPr/>
            <p:nvPr/>
          </p:nvSpPr>
          <p:spPr>
            <a:xfrm>
              <a:off x="4420490" y="2097853"/>
              <a:ext cx="314761" cy="326667"/>
            </a:xfrm>
            <a:custGeom>
              <a:avLst/>
              <a:gdLst/>
              <a:ahLst/>
              <a:cxnLst>
                <a:cxn ang="0">
                  <a:pos x="wd2" y="hd2"/>
                </a:cxn>
                <a:cxn ang="5400000">
                  <a:pos x="wd2" y="hd2"/>
                </a:cxn>
                <a:cxn ang="10800000">
                  <a:pos x="wd2" y="hd2"/>
                </a:cxn>
                <a:cxn ang="16200000">
                  <a:pos x="wd2" y="hd2"/>
                </a:cxn>
              </a:cxnLst>
              <a:rect l="0" t="0" r="r" b="b"/>
              <a:pathLst>
                <a:path w="21600" h="21600" extrusionOk="0">
                  <a:moveTo>
                    <a:pt x="7212" y="0"/>
                  </a:moveTo>
                  <a:cubicBezTo>
                    <a:pt x="7043" y="0"/>
                    <a:pt x="6909" y="53"/>
                    <a:pt x="6786" y="171"/>
                  </a:cubicBezTo>
                  <a:cubicBezTo>
                    <a:pt x="6663" y="289"/>
                    <a:pt x="6590" y="436"/>
                    <a:pt x="6590" y="599"/>
                  </a:cubicBezTo>
                  <a:lnTo>
                    <a:pt x="6590" y="1301"/>
                  </a:lnTo>
                  <a:cubicBezTo>
                    <a:pt x="6167" y="1398"/>
                    <a:pt x="5781" y="1552"/>
                    <a:pt x="5418" y="1763"/>
                  </a:cubicBezTo>
                  <a:lnTo>
                    <a:pt x="4903" y="1267"/>
                  </a:lnTo>
                  <a:cubicBezTo>
                    <a:pt x="4776" y="1153"/>
                    <a:pt x="4627" y="1095"/>
                    <a:pt x="4459" y="1095"/>
                  </a:cubicBezTo>
                  <a:cubicBezTo>
                    <a:pt x="4290" y="1095"/>
                    <a:pt x="4150" y="1153"/>
                    <a:pt x="4032" y="1267"/>
                  </a:cubicBezTo>
                  <a:lnTo>
                    <a:pt x="3588" y="1694"/>
                  </a:lnTo>
                  <a:cubicBezTo>
                    <a:pt x="3469" y="1808"/>
                    <a:pt x="3411" y="1942"/>
                    <a:pt x="3411" y="2105"/>
                  </a:cubicBezTo>
                  <a:cubicBezTo>
                    <a:pt x="3411" y="2268"/>
                    <a:pt x="3469" y="2411"/>
                    <a:pt x="3588" y="2533"/>
                  </a:cubicBezTo>
                  <a:lnTo>
                    <a:pt x="4103" y="3029"/>
                  </a:lnTo>
                  <a:cubicBezTo>
                    <a:pt x="3883" y="3380"/>
                    <a:pt x="3726" y="3752"/>
                    <a:pt x="3624" y="4159"/>
                  </a:cubicBezTo>
                  <a:lnTo>
                    <a:pt x="2895" y="4159"/>
                  </a:lnTo>
                  <a:cubicBezTo>
                    <a:pt x="2727" y="4159"/>
                    <a:pt x="2575" y="4216"/>
                    <a:pt x="2451" y="4330"/>
                  </a:cubicBezTo>
                  <a:cubicBezTo>
                    <a:pt x="2329" y="4444"/>
                    <a:pt x="2274" y="4588"/>
                    <a:pt x="2274" y="4758"/>
                  </a:cubicBezTo>
                  <a:lnTo>
                    <a:pt x="2274" y="5357"/>
                  </a:lnTo>
                  <a:cubicBezTo>
                    <a:pt x="2274" y="5521"/>
                    <a:pt x="2329" y="5650"/>
                    <a:pt x="2451" y="5768"/>
                  </a:cubicBezTo>
                  <a:cubicBezTo>
                    <a:pt x="2575" y="5886"/>
                    <a:pt x="2727" y="5956"/>
                    <a:pt x="2895" y="5956"/>
                  </a:cubicBezTo>
                  <a:lnTo>
                    <a:pt x="3624" y="5956"/>
                  </a:lnTo>
                  <a:cubicBezTo>
                    <a:pt x="3726" y="6363"/>
                    <a:pt x="3883" y="6736"/>
                    <a:pt x="4103" y="7086"/>
                  </a:cubicBezTo>
                  <a:lnTo>
                    <a:pt x="3588" y="7565"/>
                  </a:lnTo>
                  <a:cubicBezTo>
                    <a:pt x="3469" y="7687"/>
                    <a:pt x="3411" y="7830"/>
                    <a:pt x="3411" y="7993"/>
                  </a:cubicBezTo>
                  <a:cubicBezTo>
                    <a:pt x="3411" y="8157"/>
                    <a:pt x="3469" y="8306"/>
                    <a:pt x="3588" y="8421"/>
                  </a:cubicBezTo>
                  <a:lnTo>
                    <a:pt x="4032" y="8849"/>
                  </a:lnTo>
                  <a:cubicBezTo>
                    <a:pt x="4150" y="8963"/>
                    <a:pt x="4290" y="9020"/>
                    <a:pt x="4459" y="9020"/>
                  </a:cubicBezTo>
                  <a:cubicBezTo>
                    <a:pt x="4627" y="9020"/>
                    <a:pt x="4776" y="8963"/>
                    <a:pt x="4903" y="8849"/>
                  </a:cubicBezTo>
                  <a:lnTo>
                    <a:pt x="5418" y="8352"/>
                  </a:lnTo>
                  <a:cubicBezTo>
                    <a:pt x="5781" y="8564"/>
                    <a:pt x="6167" y="8717"/>
                    <a:pt x="6590" y="8815"/>
                  </a:cubicBezTo>
                  <a:lnTo>
                    <a:pt x="6590" y="9516"/>
                  </a:lnTo>
                  <a:cubicBezTo>
                    <a:pt x="6590" y="9679"/>
                    <a:pt x="6663" y="9827"/>
                    <a:pt x="6786" y="9944"/>
                  </a:cubicBezTo>
                  <a:cubicBezTo>
                    <a:pt x="6909" y="10063"/>
                    <a:pt x="7043" y="10115"/>
                    <a:pt x="7212" y="10115"/>
                  </a:cubicBezTo>
                  <a:lnTo>
                    <a:pt x="7834" y="10115"/>
                  </a:lnTo>
                  <a:cubicBezTo>
                    <a:pt x="8003" y="10115"/>
                    <a:pt x="8138" y="10063"/>
                    <a:pt x="8260" y="9944"/>
                  </a:cubicBezTo>
                  <a:cubicBezTo>
                    <a:pt x="8383" y="9827"/>
                    <a:pt x="8455" y="9679"/>
                    <a:pt x="8455" y="9516"/>
                  </a:cubicBezTo>
                  <a:lnTo>
                    <a:pt x="8455" y="8815"/>
                  </a:lnTo>
                  <a:cubicBezTo>
                    <a:pt x="8869" y="8717"/>
                    <a:pt x="9257" y="8564"/>
                    <a:pt x="9628" y="8352"/>
                  </a:cubicBezTo>
                  <a:lnTo>
                    <a:pt x="10125" y="8849"/>
                  </a:lnTo>
                  <a:cubicBezTo>
                    <a:pt x="10253" y="8963"/>
                    <a:pt x="10400" y="9020"/>
                    <a:pt x="10569" y="9020"/>
                  </a:cubicBezTo>
                  <a:cubicBezTo>
                    <a:pt x="10738" y="9020"/>
                    <a:pt x="10895" y="8963"/>
                    <a:pt x="11013" y="8849"/>
                  </a:cubicBezTo>
                  <a:lnTo>
                    <a:pt x="11457" y="8421"/>
                  </a:lnTo>
                  <a:cubicBezTo>
                    <a:pt x="11576" y="8306"/>
                    <a:pt x="11635" y="8157"/>
                    <a:pt x="11635" y="7993"/>
                  </a:cubicBezTo>
                  <a:cubicBezTo>
                    <a:pt x="11635" y="7830"/>
                    <a:pt x="11576" y="7687"/>
                    <a:pt x="11457" y="7565"/>
                  </a:cubicBezTo>
                  <a:lnTo>
                    <a:pt x="10942" y="7086"/>
                  </a:lnTo>
                  <a:cubicBezTo>
                    <a:pt x="11162" y="6728"/>
                    <a:pt x="11321" y="6355"/>
                    <a:pt x="11422" y="5956"/>
                  </a:cubicBezTo>
                  <a:lnTo>
                    <a:pt x="12150" y="5956"/>
                  </a:lnTo>
                  <a:cubicBezTo>
                    <a:pt x="12319" y="5956"/>
                    <a:pt x="12471" y="5899"/>
                    <a:pt x="12594" y="5785"/>
                  </a:cubicBezTo>
                  <a:cubicBezTo>
                    <a:pt x="12717" y="5671"/>
                    <a:pt x="12772" y="5528"/>
                    <a:pt x="12772" y="5357"/>
                  </a:cubicBezTo>
                  <a:lnTo>
                    <a:pt x="12772" y="4758"/>
                  </a:lnTo>
                  <a:cubicBezTo>
                    <a:pt x="12772" y="4596"/>
                    <a:pt x="12717" y="4466"/>
                    <a:pt x="12594" y="4347"/>
                  </a:cubicBezTo>
                  <a:cubicBezTo>
                    <a:pt x="12471" y="4230"/>
                    <a:pt x="12319" y="4159"/>
                    <a:pt x="12150" y="4159"/>
                  </a:cubicBezTo>
                  <a:lnTo>
                    <a:pt x="11422" y="4159"/>
                  </a:lnTo>
                  <a:cubicBezTo>
                    <a:pt x="11321" y="3752"/>
                    <a:pt x="11162" y="3380"/>
                    <a:pt x="10942" y="3029"/>
                  </a:cubicBezTo>
                  <a:lnTo>
                    <a:pt x="11457" y="2533"/>
                  </a:lnTo>
                  <a:cubicBezTo>
                    <a:pt x="11576" y="2411"/>
                    <a:pt x="11635" y="2268"/>
                    <a:pt x="11635" y="2105"/>
                  </a:cubicBezTo>
                  <a:cubicBezTo>
                    <a:pt x="11635" y="1942"/>
                    <a:pt x="11576" y="1808"/>
                    <a:pt x="11457" y="1694"/>
                  </a:cubicBezTo>
                  <a:lnTo>
                    <a:pt x="11013" y="1267"/>
                  </a:lnTo>
                  <a:cubicBezTo>
                    <a:pt x="10895" y="1153"/>
                    <a:pt x="10738" y="1095"/>
                    <a:pt x="10569" y="1095"/>
                  </a:cubicBezTo>
                  <a:cubicBezTo>
                    <a:pt x="10400" y="1095"/>
                    <a:pt x="10253" y="1153"/>
                    <a:pt x="10125" y="1267"/>
                  </a:cubicBezTo>
                  <a:lnTo>
                    <a:pt x="9628" y="1763"/>
                  </a:lnTo>
                  <a:cubicBezTo>
                    <a:pt x="9257" y="1552"/>
                    <a:pt x="8869" y="1398"/>
                    <a:pt x="8455" y="1301"/>
                  </a:cubicBezTo>
                  <a:lnTo>
                    <a:pt x="8455" y="599"/>
                  </a:lnTo>
                  <a:cubicBezTo>
                    <a:pt x="8455" y="436"/>
                    <a:pt x="8383" y="289"/>
                    <a:pt x="8260" y="171"/>
                  </a:cubicBezTo>
                  <a:cubicBezTo>
                    <a:pt x="8138" y="53"/>
                    <a:pt x="8003" y="0"/>
                    <a:pt x="7834" y="0"/>
                  </a:cubicBezTo>
                  <a:lnTo>
                    <a:pt x="7212" y="0"/>
                  </a:lnTo>
                  <a:close/>
                  <a:moveTo>
                    <a:pt x="13784" y="548"/>
                  </a:moveTo>
                  <a:cubicBezTo>
                    <a:pt x="13418" y="548"/>
                    <a:pt x="13067" y="572"/>
                    <a:pt x="12718" y="616"/>
                  </a:cubicBezTo>
                  <a:cubicBezTo>
                    <a:pt x="13030" y="1938"/>
                    <a:pt x="12559" y="3012"/>
                    <a:pt x="12559" y="3012"/>
                  </a:cubicBezTo>
                  <a:cubicBezTo>
                    <a:pt x="12813" y="3124"/>
                    <a:pt x="12980" y="3258"/>
                    <a:pt x="13109" y="3406"/>
                  </a:cubicBezTo>
                  <a:cubicBezTo>
                    <a:pt x="13331" y="3377"/>
                    <a:pt x="13551" y="3355"/>
                    <a:pt x="13784" y="3355"/>
                  </a:cubicBezTo>
                  <a:cubicBezTo>
                    <a:pt x="15113" y="3355"/>
                    <a:pt x="16272" y="3843"/>
                    <a:pt x="17248" y="4792"/>
                  </a:cubicBezTo>
                  <a:cubicBezTo>
                    <a:pt x="18224" y="5742"/>
                    <a:pt x="18705" y="6863"/>
                    <a:pt x="18705" y="8164"/>
                  </a:cubicBezTo>
                  <a:cubicBezTo>
                    <a:pt x="18705" y="9510"/>
                    <a:pt x="18229" y="10666"/>
                    <a:pt x="17266" y="11622"/>
                  </a:cubicBezTo>
                  <a:cubicBezTo>
                    <a:pt x="16301" y="12576"/>
                    <a:pt x="15136" y="13042"/>
                    <a:pt x="13784" y="13042"/>
                  </a:cubicBezTo>
                  <a:cubicBezTo>
                    <a:pt x="12468" y="13042"/>
                    <a:pt x="11314" y="12582"/>
                    <a:pt x="10303" y="11639"/>
                  </a:cubicBezTo>
                  <a:cubicBezTo>
                    <a:pt x="10005" y="11347"/>
                    <a:pt x="9763" y="11030"/>
                    <a:pt x="9557" y="10697"/>
                  </a:cubicBezTo>
                  <a:cubicBezTo>
                    <a:pt x="8765" y="11414"/>
                    <a:pt x="7567" y="11853"/>
                    <a:pt x="6608" y="11399"/>
                  </a:cubicBezTo>
                  <a:cubicBezTo>
                    <a:pt x="6838" y="11924"/>
                    <a:pt x="7127" y="12439"/>
                    <a:pt x="7478" y="12922"/>
                  </a:cubicBezTo>
                  <a:lnTo>
                    <a:pt x="4672" y="14120"/>
                  </a:lnTo>
                  <a:lnTo>
                    <a:pt x="426" y="18228"/>
                  </a:lnTo>
                  <a:cubicBezTo>
                    <a:pt x="144" y="18579"/>
                    <a:pt x="0" y="18991"/>
                    <a:pt x="0" y="19478"/>
                  </a:cubicBezTo>
                  <a:cubicBezTo>
                    <a:pt x="0" y="20032"/>
                    <a:pt x="223" y="20520"/>
                    <a:pt x="657" y="20950"/>
                  </a:cubicBezTo>
                  <a:cubicBezTo>
                    <a:pt x="1091" y="21379"/>
                    <a:pt x="1592" y="21600"/>
                    <a:pt x="2167" y="21600"/>
                  </a:cubicBezTo>
                  <a:cubicBezTo>
                    <a:pt x="2636" y="21600"/>
                    <a:pt x="3065" y="21455"/>
                    <a:pt x="3464" y="21172"/>
                  </a:cubicBezTo>
                  <a:lnTo>
                    <a:pt x="7762" y="17081"/>
                  </a:lnTo>
                  <a:lnTo>
                    <a:pt x="8917" y="14377"/>
                  </a:lnTo>
                  <a:cubicBezTo>
                    <a:pt x="10365" y="15365"/>
                    <a:pt x="11985" y="15866"/>
                    <a:pt x="13784" y="15866"/>
                  </a:cubicBezTo>
                  <a:cubicBezTo>
                    <a:pt x="15946" y="15866"/>
                    <a:pt x="17800" y="15100"/>
                    <a:pt x="19344" y="13590"/>
                  </a:cubicBezTo>
                  <a:cubicBezTo>
                    <a:pt x="20842" y="12125"/>
                    <a:pt x="21600" y="10322"/>
                    <a:pt x="21600" y="8164"/>
                  </a:cubicBezTo>
                  <a:cubicBezTo>
                    <a:pt x="21600" y="6107"/>
                    <a:pt x="20822" y="4316"/>
                    <a:pt x="19273" y="2807"/>
                  </a:cubicBezTo>
                  <a:cubicBezTo>
                    <a:pt x="17723" y="1298"/>
                    <a:pt x="15888" y="548"/>
                    <a:pt x="13784" y="548"/>
                  </a:cubicBezTo>
                  <a:close/>
                  <a:moveTo>
                    <a:pt x="7958" y="3286"/>
                  </a:moveTo>
                  <a:cubicBezTo>
                    <a:pt x="8421" y="3286"/>
                    <a:pt x="8813" y="3443"/>
                    <a:pt x="9148" y="3765"/>
                  </a:cubicBezTo>
                  <a:cubicBezTo>
                    <a:pt x="9482" y="4089"/>
                    <a:pt x="9645" y="4484"/>
                    <a:pt x="9645" y="4929"/>
                  </a:cubicBezTo>
                  <a:cubicBezTo>
                    <a:pt x="9645" y="5375"/>
                    <a:pt x="9482" y="5754"/>
                    <a:pt x="9148" y="6076"/>
                  </a:cubicBezTo>
                  <a:cubicBezTo>
                    <a:pt x="8813" y="6399"/>
                    <a:pt x="8421" y="6555"/>
                    <a:pt x="7958" y="6555"/>
                  </a:cubicBezTo>
                  <a:cubicBezTo>
                    <a:pt x="7496" y="6555"/>
                    <a:pt x="7084" y="6399"/>
                    <a:pt x="6750" y="6076"/>
                  </a:cubicBezTo>
                  <a:cubicBezTo>
                    <a:pt x="6415" y="5754"/>
                    <a:pt x="6253" y="5375"/>
                    <a:pt x="6253" y="4929"/>
                  </a:cubicBezTo>
                  <a:cubicBezTo>
                    <a:pt x="6253" y="4484"/>
                    <a:pt x="6415" y="4089"/>
                    <a:pt x="6750" y="3765"/>
                  </a:cubicBezTo>
                  <a:cubicBezTo>
                    <a:pt x="7084" y="3443"/>
                    <a:pt x="7496" y="3286"/>
                    <a:pt x="7958" y="3286"/>
                  </a:cubicBezTo>
                  <a:close/>
                </a:path>
              </a:pathLst>
            </a:custGeom>
            <a:solidFill>
              <a:schemeClr val="bg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latin typeface="+mn-ea"/>
                <a:sym typeface="Calibri" panose="020F0502020204030204" pitchFamily="34" charset="0"/>
              </a:endParaRPr>
            </a:p>
          </p:txBody>
        </p:sp>
        <p:sp>
          <p:nvSpPr>
            <p:cNvPr id="15" name="稻壳儿花儿小姐TextBox 13"/>
            <p:cNvSpPr txBox="1"/>
            <p:nvPr/>
          </p:nvSpPr>
          <p:spPr>
            <a:xfrm>
              <a:off x="4019466" y="2420911"/>
              <a:ext cx="1077019" cy="5847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pc="300">
                  <a:ln>
                    <a:noFill/>
                  </a:ln>
                  <a:solidFill>
                    <a:schemeClr val="tx1">
                      <a:lumMod val="85000"/>
                      <a:lumOff val="15000"/>
                    </a:schemeClr>
                  </a:solidFill>
                  <a:effectLst/>
                  <a:uLnTx/>
                  <a:uFillTx/>
                </a:defRPr>
              </a:lvl1pPr>
            </a:lstStyle>
            <a:p>
              <a:pPr algn="ctr"/>
              <a:r>
                <a:rPr lang="zh-CN" altLang="en-US" sz="1600" dirty="0" smtClean="0">
                  <a:solidFill>
                    <a:schemeClr val="bg1"/>
                  </a:solidFill>
                  <a:latin typeface="+mn-ea"/>
                </a:rPr>
                <a:t>添加</a:t>
              </a:r>
              <a:endParaRPr lang="en-US" altLang="zh-CN" sz="1600" dirty="0" smtClean="0">
                <a:solidFill>
                  <a:schemeClr val="bg1"/>
                </a:solidFill>
                <a:latin typeface="+mn-ea"/>
              </a:endParaRPr>
            </a:p>
            <a:p>
              <a:pPr algn="ctr"/>
              <a:r>
                <a:rPr lang="zh-CN" altLang="en-US" sz="1600" dirty="0" smtClean="0">
                  <a:solidFill>
                    <a:schemeClr val="bg1"/>
                  </a:solidFill>
                  <a:latin typeface="+mn-ea"/>
                </a:rPr>
                <a:t>小标题</a:t>
              </a:r>
              <a:endParaRPr lang="zh-CN" altLang="en-US" sz="1600" dirty="0">
                <a:solidFill>
                  <a:schemeClr val="bg1"/>
                </a:solidFill>
                <a:latin typeface="+mn-ea"/>
              </a:endParaRPr>
            </a:p>
          </p:txBody>
        </p:sp>
      </p:grpSp>
      <p:grpSp>
        <p:nvGrpSpPr>
          <p:cNvPr id="16" name="组合 15"/>
          <p:cNvGrpSpPr/>
          <p:nvPr/>
        </p:nvGrpSpPr>
        <p:grpSpPr>
          <a:xfrm>
            <a:off x="7505544" y="3925681"/>
            <a:ext cx="1636570" cy="1636570"/>
            <a:chOff x="4015859" y="3526695"/>
            <a:chExt cx="1636570" cy="1636570"/>
          </a:xfrm>
        </p:grpSpPr>
        <p:sp>
          <p:nvSpPr>
            <p:cNvPr id="17" name="稻壳儿花儿小姐椭圆 16"/>
            <p:cNvSpPr/>
            <p:nvPr/>
          </p:nvSpPr>
          <p:spPr>
            <a:xfrm>
              <a:off x="4015859" y="3526695"/>
              <a:ext cx="1636570" cy="1636570"/>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cs typeface="+mn-ea"/>
                <a:sym typeface="+mn-lt"/>
              </a:endParaRPr>
            </a:p>
          </p:txBody>
        </p:sp>
        <p:sp>
          <p:nvSpPr>
            <p:cNvPr id="18" name="稻壳儿花儿小姐Freeform 35"/>
            <p:cNvSpPr>
              <a:spLocks noChangeAspect="1" noChangeArrowheads="1"/>
            </p:cNvSpPr>
            <p:nvPr/>
          </p:nvSpPr>
          <p:spPr bwMode="auto">
            <a:xfrm>
              <a:off x="4664175" y="3754594"/>
              <a:ext cx="442445" cy="391277"/>
            </a:xfrm>
            <a:custGeom>
              <a:avLst/>
              <a:gdLst>
                <a:gd name="connsiteX0" fmla="*/ 358785 w 512434"/>
                <a:gd name="connsiteY0" fmla="*/ 409158 h 453171"/>
                <a:gd name="connsiteX1" fmla="*/ 345300 w 512434"/>
                <a:gd name="connsiteY1" fmla="*/ 425866 h 453171"/>
                <a:gd name="connsiteX2" fmla="*/ 358785 w 512434"/>
                <a:gd name="connsiteY2" fmla="*/ 439722 h 453171"/>
                <a:gd name="connsiteX3" fmla="*/ 372270 w 512434"/>
                <a:gd name="connsiteY3" fmla="*/ 425866 h 453171"/>
                <a:gd name="connsiteX4" fmla="*/ 358785 w 512434"/>
                <a:gd name="connsiteY4" fmla="*/ 409158 h 453171"/>
                <a:gd name="connsiteX5" fmla="*/ 151153 w 512434"/>
                <a:gd name="connsiteY5" fmla="*/ 300585 h 453171"/>
                <a:gd name="connsiteX6" fmla="*/ 195731 w 512434"/>
                <a:gd name="connsiteY6" fmla="*/ 300585 h 453171"/>
                <a:gd name="connsiteX7" fmla="*/ 195731 w 512434"/>
                <a:gd name="connsiteY7" fmla="*/ 345175 h 453171"/>
                <a:gd name="connsiteX8" fmla="*/ 151153 w 512434"/>
                <a:gd name="connsiteY8" fmla="*/ 345175 h 453171"/>
                <a:gd name="connsiteX9" fmla="*/ 71978 w 512434"/>
                <a:gd name="connsiteY9" fmla="*/ 300585 h 453171"/>
                <a:gd name="connsiteX10" fmla="*/ 120152 w 512434"/>
                <a:gd name="connsiteY10" fmla="*/ 300585 h 453171"/>
                <a:gd name="connsiteX11" fmla="*/ 120152 w 512434"/>
                <a:gd name="connsiteY11" fmla="*/ 345175 h 453171"/>
                <a:gd name="connsiteX12" fmla="*/ 71978 w 512434"/>
                <a:gd name="connsiteY12" fmla="*/ 345175 h 453171"/>
                <a:gd name="connsiteX13" fmla="*/ 481786 w 512434"/>
                <a:gd name="connsiteY13" fmla="*/ 286492 h 453171"/>
                <a:gd name="connsiteX14" fmla="*/ 468300 w 512434"/>
                <a:gd name="connsiteY14" fmla="*/ 299940 h 453171"/>
                <a:gd name="connsiteX15" fmla="*/ 481786 w 512434"/>
                <a:gd name="connsiteY15" fmla="*/ 313389 h 453171"/>
                <a:gd name="connsiteX16" fmla="*/ 498948 w 512434"/>
                <a:gd name="connsiteY16" fmla="*/ 299940 h 453171"/>
                <a:gd name="connsiteX17" fmla="*/ 481786 w 512434"/>
                <a:gd name="connsiteY17" fmla="*/ 286492 h 453171"/>
                <a:gd name="connsiteX18" fmla="*/ 235785 w 512434"/>
                <a:gd name="connsiteY18" fmla="*/ 286492 h 453171"/>
                <a:gd name="connsiteX19" fmla="*/ 222300 w 512434"/>
                <a:gd name="connsiteY19" fmla="*/ 299940 h 453171"/>
                <a:gd name="connsiteX20" fmla="*/ 235785 w 512434"/>
                <a:gd name="connsiteY20" fmla="*/ 313389 h 453171"/>
                <a:gd name="connsiteX21" fmla="*/ 249270 w 512434"/>
                <a:gd name="connsiteY21" fmla="*/ 299940 h 453171"/>
                <a:gd name="connsiteX22" fmla="*/ 235785 w 512434"/>
                <a:gd name="connsiteY22" fmla="*/ 286492 h 453171"/>
                <a:gd name="connsiteX23" fmla="*/ 151153 w 512434"/>
                <a:gd name="connsiteY23" fmla="*/ 228588 h 453171"/>
                <a:gd name="connsiteX24" fmla="*/ 195731 w 512434"/>
                <a:gd name="connsiteY24" fmla="*/ 228588 h 453171"/>
                <a:gd name="connsiteX25" fmla="*/ 195731 w 512434"/>
                <a:gd name="connsiteY25" fmla="*/ 273178 h 453171"/>
                <a:gd name="connsiteX26" fmla="*/ 151153 w 512434"/>
                <a:gd name="connsiteY26" fmla="*/ 273178 h 453171"/>
                <a:gd name="connsiteX27" fmla="*/ 71978 w 512434"/>
                <a:gd name="connsiteY27" fmla="*/ 228588 h 453171"/>
                <a:gd name="connsiteX28" fmla="*/ 120152 w 512434"/>
                <a:gd name="connsiteY28" fmla="*/ 228588 h 453171"/>
                <a:gd name="connsiteX29" fmla="*/ 120152 w 512434"/>
                <a:gd name="connsiteY29" fmla="*/ 273178 h 453171"/>
                <a:gd name="connsiteX30" fmla="*/ 71978 w 512434"/>
                <a:gd name="connsiteY30" fmla="*/ 273178 h 453171"/>
                <a:gd name="connsiteX31" fmla="*/ 427028 w 512434"/>
                <a:gd name="connsiteY31" fmla="*/ 221695 h 453171"/>
                <a:gd name="connsiteX32" fmla="*/ 372270 w 512434"/>
                <a:gd name="connsiteY32" fmla="*/ 275896 h 453171"/>
                <a:gd name="connsiteX33" fmla="*/ 358785 w 512434"/>
                <a:gd name="connsiteY33" fmla="*/ 272636 h 453171"/>
                <a:gd name="connsiteX34" fmla="*/ 341622 w 512434"/>
                <a:gd name="connsiteY34" fmla="*/ 279564 h 453171"/>
                <a:gd name="connsiteX35" fmla="*/ 283596 w 512434"/>
                <a:gd name="connsiteY35" fmla="*/ 238404 h 453171"/>
                <a:gd name="connsiteX36" fmla="*/ 266433 w 512434"/>
                <a:gd name="connsiteY36" fmla="*/ 238404 h 453171"/>
                <a:gd name="connsiteX37" fmla="*/ 270111 w 512434"/>
                <a:gd name="connsiteY37" fmla="*/ 255520 h 453171"/>
                <a:gd name="connsiteX38" fmla="*/ 331406 w 512434"/>
                <a:gd name="connsiteY38" fmla="*/ 303200 h 453171"/>
                <a:gd name="connsiteX39" fmla="*/ 358785 w 512434"/>
                <a:gd name="connsiteY39" fmla="*/ 327245 h 453171"/>
                <a:gd name="connsiteX40" fmla="*/ 386164 w 512434"/>
                <a:gd name="connsiteY40" fmla="*/ 299940 h 453171"/>
                <a:gd name="connsiteX41" fmla="*/ 386164 w 512434"/>
                <a:gd name="connsiteY41" fmla="*/ 296680 h 453171"/>
                <a:gd name="connsiteX42" fmla="*/ 444191 w 512434"/>
                <a:gd name="connsiteY42" fmla="*/ 238404 h 453171"/>
                <a:gd name="connsiteX43" fmla="*/ 444191 w 512434"/>
                <a:gd name="connsiteY43" fmla="*/ 221695 h 453171"/>
                <a:gd name="connsiteX44" fmla="*/ 427028 w 512434"/>
                <a:gd name="connsiteY44" fmla="*/ 221695 h 453171"/>
                <a:gd name="connsiteX45" fmla="*/ 358785 w 512434"/>
                <a:gd name="connsiteY45" fmla="*/ 163826 h 453171"/>
                <a:gd name="connsiteX46" fmla="*/ 345300 w 512434"/>
                <a:gd name="connsiteY46" fmla="*/ 177274 h 453171"/>
                <a:gd name="connsiteX47" fmla="*/ 358785 w 512434"/>
                <a:gd name="connsiteY47" fmla="*/ 190723 h 453171"/>
                <a:gd name="connsiteX48" fmla="*/ 372270 w 512434"/>
                <a:gd name="connsiteY48" fmla="*/ 177274 h 453171"/>
                <a:gd name="connsiteX49" fmla="*/ 358785 w 512434"/>
                <a:gd name="connsiteY49" fmla="*/ 163826 h 453171"/>
                <a:gd name="connsiteX50" fmla="*/ 151153 w 512434"/>
                <a:gd name="connsiteY50" fmla="*/ 156592 h 453171"/>
                <a:gd name="connsiteX51" fmla="*/ 195731 w 512434"/>
                <a:gd name="connsiteY51" fmla="*/ 156592 h 453171"/>
                <a:gd name="connsiteX52" fmla="*/ 195731 w 512434"/>
                <a:gd name="connsiteY52" fmla="*/ 201182 h 453171"/>
                <a:gd name="connsiteX53" fmla="*/ 151153 w 512434"/>
                <a:gd name="connsiteY53" fmla="*/ 201182 h 453171"/>
                <a:gd name="connsiteX54" fmla="*/ 37595 w 512434"/>
                <a:gd name="connsiteY54" fmla="*/ 102289 h 453171"/>
                <a:gd name="connsiteX55" fmla="*/ 37595 w 512434"/>
                <a:gd name="connsiteY55" fmla="*/ 374925 h 453171"/>
                <a:gd name="connsiteX56" fmla="*/ 228838 w 512434"/>
                <a:gd name="connsiteY56" fmla="*/ 374925 h 453171"/>
                <a:gd name="connsiteX57" fmla="*/ 208406 w 512434"/>
                <a:gd name="connsiteY57" fmla="*/ 299940 h 453171"/>
                <a:gd name="connsiteX58" fmla="*/ 246001 w 512434"/>
                <a:gd name="connsiteY58" fmla="*/ 201318 h 453171"/>
                <a:gd name="connsiteX59" fmla="*/ 225569 w 512434"/>
                <a:gd name="connsiteY59" fmla="*/ 201318 h 453171"/>
                <a:gd name="connsiteX60" fmla="*/ 225569 w 512434"/>
                <a:gd name="connsiteY60" fmla="*/ 156898 h 453171"/>
                <a:gd name="connsiteX61" fmla="*/ 270111 w 512434"/>
                <a:gd name="connsiteY61" fmla="*/ 156898 h 453171"/>
                <a:gd name="connsiteX62" fmla="*/ 270111 w 512434"/>
                <a:gd name="connsiteY62" fmla="*/ 177274 h 453171"/>
                <a:gd name="connsiteX63" fmla="*/ 358785 w 512434"/>
                <a:gd name="connsiteY63" fmla="*/ 149970 h 453171"/>
                <a:gd name="connsiteX64" fmla="*/ 382895 w 512434"/>
                <a:gd name="connsiteY64" fmla="*/ 149970 h 453171"/>
                <a:gd name="connsiteX65" fmla="*/ 382895 w 512434"/>
                <a:gd name="connsiteY65" fmla="*/ 102289 h 453171"/>
                <a:gd name="connsiteX66" fmla="*/ 37595 w 512434"/>
                <a:gd name="connsiteY66" fmla="*/ 102289 h 453171"/>
                <a:gd name="connsiteX67" fmla="*/ 136894 w 512434"/>
                <a:gd name="connsiteY67" fmla="*/ 30564 h 453171"/>
                <a:gd name="connsiteX68" fmla="*/ 136894 w 512434"/>
                <a:gd name="connsiteY68" fmla="*/ 68057 h 453171"/>
                <a:gd name="connsiteX69" fmla="*/ 283596 w 512434"/>
                <a:gd name="connsiteY69" fmla="*/ 68057 h 453171"/>
                <a:gd name="connsiteX70" fmla="*/ 283596 w 512434"/>
                <a:gd name="connsiteY70" fmla="*/ 30564 h 453171"/>
                <a:gd name="connsiteX71" fmla="*/ 136894 w 512434"/>
                <a:gd name="connsiteY71" fmla="*/ 30564 h 453171"/>
                <a:gd name="connsiteX72" fmla="*/ 30648 w 512434"/>
                <a:gd name="connsiteY72" fmla="*/ 0 h 453171"/>
                <a:gd name="connsiteX73" fmla="*/ 389433 w 512434"/>
                <a:gd name="connsiteY73" fmla="*/ 0 h 453171"/>
                <a:gd name="connsiteX74" fmla="*/ 420490 w 512434"/>
                <a:gd name="connsiteY74" fmla="*/ 30564 h 453171"/>
                <a:gd name="connsiteX75" fmla="*/ 420490 w 512434"/>
                <a:gd name="connsiteY75" fmla="*/ 163826 h 453171"/>
                <a:gd name="connsiteX76" fmla="*/ 512434 w 512434"/>
                <a:gd name="connsiteY76" fmla="*/ 299940 h 453171"/>
                <a:gd name="connsiteX77" fmla="*/ 358785 w 512434"/>
                <a:gd name="connsiteY77" fmla="*/ 453171 h 453171"/>
                <a:gd name="connsiteX78" fmla="*/ 263164 w 512434"/>
                <a:gd name="connsiteY78" fmla="*/ 419346 h 453171"/>
                <a:gd name="connsiteX79" fmla="*/ 30648 w 512434"/>
                <a:gd name="connsiteY79" fmla="*/ 419346 h 453171"/>
                <a:gd name="connsiteX80" fmla="*/ 0 w 512434"/>
                <a:gd name="connsiteY80" fmla="*/ 388374 h 453171"/>
                <a:gd name="connsiteX81" fmla="*/ 0 w 512434"/>
                <a:gd name="connsiteY81" fmla="*/ 30564 h 453171"/>
                <a:gd name="connsiteX82" fmla="*/ 30648 w 512434"/>
                <a:gd name="connsiteY82" fmla="*/ 0 h 45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2434" h="453171">
                  <a:moveTo>
                    <a:pt x="358785" y="409158"/>
                  </a:moveTo>
                  <a:cubicBezTo>
                    <a:pt x="351838" y="409158"/>
                    <a:pt x="345300" y="415678"/>
                    <a:pt x="345300" y="425866"/>
                  </a:cubicBezTo>
                  <a:cubicBezTo>
                    <a:pt x="345300" y="432794"/>
                    <a:pt x="351838" y="439722"/>
                    <a:pt x="358785" y="439722"/>
                  </a:cubicBezTo>
                  <a:cubicBezTo>
                    <a:pt x="365732" y="439722"/>
                    <a:pt x="372270" y="432794"/>
                    <a:pt x="372270" y="425866"/>
                  </a:cubicBezTo>
                  <a:cubicBezTo>
                    <a:pt x="372270" y="415678"/>
                    <a:pt x="365732" y="409158"/>
                    <a:pt x="358785" y="409158"/>
                  </a:cubicBezTo>
                  <a:close/>
                  <a:moveTo>
                    <a:pt x="151153" y="300585"/>
                  </a:moveTo>
                  <a:lnTo>
                    <a:pt x="195731" y="300585"/>
                  </a:lnTo>
                  <a:lnTo>
                    <a:pt x="195731" y="345175"/>
                  </a:lnTo>
                  <a:lnTo>
                    <a:pt x="151153" y="345175"/>
                  </a:lnTo>
                  <a:close/>
                  <a:moveTo>
                    <a:pt x="71978" y="300585"/>
                  </a:moveTo>
                  <a:lnTo>
                    <a:pt x="120152" y="300585"/>
                  </a:lnTo>
                  <a:lnTo>
                    <a:pt x="120152" y="345175"/>
                  </a:lnTo>
                  <a:lnTo>
                    <a:pt x="71978" y="345175"/>
                  </a:lnTo>
                  <a:close/>
                  <a:moveTo>
                    <a:pt x="481786" y="286492"/>
                  </a:moveTo>
                  <a:cubicBezTo>
                    <a:pt x="474839" y="286492"/>
                    <a:pt x="468300" y="293012"/>
                    <a:pt x="468300" y="299940"/>
                  </a:cubicBezTo>
                  <a:cubicBezTo>
                    <a:pt x="468300" y="310128"/>
                    <a:pt x="474839" y="313389"/>
                    <a:pt x="481786" y="313389"/>
                  </a:cubicBezTo>
                  <a:cubicBezTo>
                    <a:pt x="492002" y="313389"/>
                    <a:pt x="498948" y="310128"/>
                    <a:pt x="498948" y="299940"/>
                  </a:cubicBezTo>
                  <a:cubicBezTo>
                    <a:pt x="498948" y="293012"/>
                    <a:pt x="492002" y="286492"/>
                    <a:pt x="481786" y="286492"/>
                  </a:cubicBezTo>
                  <a:close/>
                  <a:moveTo>
                    <a:pt x="235785" y="286492"/>
                  </a:moveTo>
                  <a:cubicBezTo>
                    <a:pt x="228838" y="286492"/>
                    <a:pt x="222300" y="293012"/>
                    <a:pt x="222300" y="299940"/>
                  </a:cubicBezTo>
                  <a:cubicBezTo>
                    <a:pt x="222300" y="310128"/>
                    <a:pt x="228838" y="313389"/>
                    <a:pt x="235785" y="313389"/>
                  </a:cubicBezTo>
                  <a:cubicBezTo>
                    <a:pt x="242732" y="313389"/>
                    <a:pt x="249270" y="310128"/>
                    <a:pt x="249270" y="299940"/>
                  </a:cubicBezTo>
                  <a:cubicBezTo>
                    <a:pt x="249270" y="293012"/>
                    <a:pt x="242732" y="286492"/>
                    <a:pt x="235785" y="286492"/>
                  </a:cubicBezTo>
                  <a:close/>
                  <a:moveTo>
                    <a:pt x="151153" y="228588"/>
                  </a:moveTo>
                  <a:lnTo>
                    <a:pt x="195731" y="228588"/>
                  </a:lnTo>
                  <a:lnTo>
                    <a:pt x="195731" y="273178"/>
                  </a:lnTo>
                  <a:lnTo>
                    <a:pt x="151153" y="273178"/>
                  </a:lnTo>
                  <a:close/>
                  <a:moveTo>
                    <a:pt x="71978" y="228588"/>
                  </a:moveTo>
                  <a:lnTo>
                    <a:pt x="120152" y="228588"/>
                  </a:lnTo>
                  <a:lnTo>
                    <a:pt x="120152" y="273178"/>
                  </a:lnTo>
                  <a:lnTo>
                    <a:pt x="71978" y="273178"/>
                  </a:lnTo>
                  <a:close/>
                  <a:moveTo>
                    <a:pt x="427028" y="221695"/>
                  </a:moveTo>
                  <a:cubicBezTo>
                    <a:pt x="427028" y="221695"/>
                    <a:pt x="427028" y="221695"/>
                    <a:pt x="372270" y="275896"/>
                  </a:cubicBezTo>
                  <a:cubicBezTo>
                    <a:pt x="369001" y="275896"/>
                    <a:pt x="365732" y="272636"/>
                    <a:pt x="358785" y="272636"/>
                  </a:cubicBezTo>
                  <a:cubicBezTo>
                    <a:pt x="351838" y="272636"/>
                    <a:pt x="345300" y="275896"/>
                    <a:pt x="341622" y="279564"/>
                  </a:cubicBezTo>
                  <a:cubicBezTo>
                    <a:pt x="341622" y="279564"/>
                    <a:pt x="341622" y="279564"/>
                    <a:pt x="283596" y="238404"/>
                  </a:cubicBezTo>
                  <a:cubicBezTo>
                    <a:pt x="280327" y="231883"/>
                    <a:pt x="270111" y="235143"/>
                    <a:pt x="266433" y="238404"/>
                  </a:cubicBezTo>
                  <a:cubicBezTo>
                    <a:pt x="263164" y="242071"/>
                    <a:pt x="266433" y="252260"/>
                    <a:pt x="270111" y="255520"/>
                  </a:cubicBezTo>
                  <a:cubicBezTo>
                    <a:pt x="270111" y="255520"/>
                    <a:pt x="270111" y="255520"/>
                    <a:pt x="331406" y="303200"/>
                  </a:cubicBezTo>
                  <a:cubicBezTo>
                    <a:pt x="331406" y="317056"/>
                    <a:pt x="345300" y="327245"/>
                    <a:pt x="358785" y="327245"/>
                  </a:cubicBezTo>
                  <a:cubicBezTo>
                    <a:pt x="375948" y="327245"/>
                    <a:pt x="386164" y="317056"/>
                    <a:pt x="386164" y="299940"/>
                  </a:cubicBezTo>
                  <a:lnTo>
                    <a:pt x="386164" y="296680"/>
                  </a:lnTo>
                  <a:cubicBezTo>
                    <a:pt x="386164" y="296680"/>
                    <a:pt x="386164" y="296680"/>
                    <a:pt x="444191" y="238404"/>
                  </a:cubicBezTo>
                  <a:cubicBezTo>
                    <a:pt x="447869" y="231883"/>
                    <a:pt x="451138" y="224955"/>
                    <a:pt x="444191" y="221695"/>
                  </a:cubicBezTo>
                  <a:cubicBezTo>
                    <a:pt x="440922" y="218027"/>
                    <a:pt x="433975" y="218027"/>
                    <a:pt x="427028" y="221695"/>
                  </a:cubicBezTo>
                  <a:close/>
                  <a:moveTo>
                    <a:pt x="358785" y="163826"/>
                  </a:moveTo>
                  <a:cubicBezTo>
                    <a:pt x="351838" y="163826"/>
                    <a:pt x="345300" y="170346"/>
                    <a:pt x="345300" y="177274"/>
                  </a:cubicBezTo>
                  <a:cubicBezTo>
                    <a:pt x="345300" y="184202"/>
                    <a:pt x="351838" y="190723"/>
                    <a:pt x="358785" y="190723"/>
                  </a:cubicBezTo>
                  <a:cubicBezTo>
                    <a:pt x="365732" y="190723"/>
                    <a:pt x="372270" y="184202"/>
                    <a:pt x="372270" y="177274"/>
                  </a:cubicBezTo>
                  <a:cubicBezTo>
                    <a:pt x="372270" y="170346"/>
                    <a:pt x="365732" y="163826"/>
                    <a:pt x="358785" y="163826"/>
                  </a:cubicBezTo>
                  <a:close/>
                  <a:moveTo>
                    <a:pt x="151153" y="156592"/>
                  </a:moveTo>
                  <a:lnTo>
                    <a:pt x="195731" y="156592"/>
                  </a:lnTo>
                  <a:lnTo>
                    <a:pt x="195731" y="201182"/>
                  </a:lnTo>
                  <a:lnTo>
                    <a:pt x="151153" y="201182"/>
                  </a:lnTo>
                  <a:close/>
                  <a:moveTo>
                    <a:pt x="37595" y="102289"/>
                  </a:moveTo>
                  <a:lnTo>
                    <a:pt x="37595" y="374925"/>
                  </a:lnTo>
                  <a:cubicBezTo>
                    <a:pt x="37595" y="374925"/>
                    <a:pt x="37595" y="374925"/>
                    <a:pt x="228838" y="374925"/>
                  </a:cubicBezTo>
                  <a:cubicBezTo>
                    <a:pt x="215353" y="354549"/>
                    <a:pt x="208406" y="327245"/>
                    <a:pt x="208406" y="299940"/>
                  </a:cubicBezTo>
                  <a:cubicBezTo>
                    <a:pt x="208406" y="262448"/>
                    <a:pt x="222300" y="228215"/>
                    <a:pt x="246001" y="201318"/>
                  </a:cubicBezTo>
                  <a:cubicBezTo>
                    <a:pt x="246001" y="201318"/>
                    <a:pt x="246001" y="201318"/>
                    <a:pt x="225569" y="201318"/>
                  </a:cubicBezTo>
                  <a:cubicBezTo>
                    <a:pt x="225569" y="201318"/>
                    <a:pt x="225569" y="201318"/>
                    <a:pt x="225569" y="156898"/>
                  </a:cubicBezTo>
                  <a:cubicBezTo>
                    <a:pt x="225569" y="156898"/>
                    <a:pt x="225569" y="156898"/>
                    <a:pt x="270111" y="156898"/>
                  </a:cubicBezTo>
                  <a:cubicBezTo>
                    <a:pt x="270111" y="156898"/>
                    <a:pt x="270111" y="156898"/>
                    <a:pt x="270111" y="177274"/>
                  </a:cubicBezTo>
                  <a:cubicBezTo>
                    <a:pt x="293812" y="160158"/>
                    <a:pt x="324868" y="149970"/>
                    <a:pt x="358785" y="149970"/>
                  </a:cubicBezTo>
                  <a:cubicBezTo>
                    <a:pt x="365732" y="149970"/>
                    <a:pt x="375948" y="149970"/>
                    <a:pt x="382895" y="149970"/>
                  </a:cubicBezTo>
                  <a:cubicBezTo>
                    <a:pt x="382895" y="149970"/>
                    <a:pt x="382895" y="149970"/>
                    <a:pt x="382895" y="102289"/>
                  </a:cubicBezTo>
                  <a:cubicBezTo>
                    <a:pt x="382895" y="102289"/>
                    <a:pt x="382895" y="102289"/>
                    <a:pt x="37595" y="102289"/>
                  </a:cubicBezTo>
                  <a:close/>
                  <a:moveTo>
                    <a:pt x="136894" y="30564"/>
                  </a:moveTo>
                  <a:lnTo>
                    <a:pt x="136894" y="68057"/>
                  </a:lnTo>
                  <a:cubicBezTo>
                    <a:pt x="136894" y="68057"/>
                    <a:pt x="136894" y="68057"/>
                    <a:pt x="283596" y="68057"/>
                  </a:cubicBezTo>
                  <a:cubicBezTo>
                    <a:pt x="283596" y="68057"/>
                    <a:pt x="283596" y="68057"/>
                    <a:pt x="283596" y="30564"/>
                  </a:cubicBezTo>
                  <a:cubicBezTo>
                    <a:pt x="283596" y="30564"/>
                    <a:pt x="283596" y="30564"/>
                    <a:pt x="136894" y="30564"/>
                  </a:cubicBezTo>
                  <a:close/>
                  <a:moveTo>
                    <a:pt x="30648" y="0"/>
                  </a:moveTo>
                  <a:cubicBezTo>
                    <a:pt x="30648" y="0"/>
                    <a:pt x="30648" y="0"/>
                    <a:pt x="389433" y="0"/>
                  </a:cubicBezTo>
                  <a:cubicBezTo>
                    <a:pt x="406596" y="0"/>
                    <a:pt x="420490" y="13856"/>
                    <a:pt x="420490" y="30564"/>
                  </a:cubicBezTo>
                  <a:cubicBezTo>
                    <a:pt x="420490" y="30564"/>
                    <a:pt x="420490" y="30564"/>
                    <a:pt x="420490" y="163826"/>
                  </a:cubicBezTo>
                  <a:cubicBezTo>
                    <a:pt x="474839" y="187463"/>
                    <a:pt x="512434" y="238404"/>
                    <a:pt x="512434" y="299940"/>
                  </a:cubicBezTo>
                  <a:cubicBezTo>
                    <a:pt x="512434" y="385113"/>
                    <a:pt x="444191" y="453171"/>
                    <a:pt x="358785" y="453171"/>
                  </a:cubicBezTo>
                  <a:cubicBezTo>
                    <a:pt x="324868" y="453171"/>
                    <a:pt x="290543" y="439722"/>
                    <a:pt x="263164" y="419346"/>
                  </a:cubicBezTo>
                  <a:cubicBezTo>
                    <a:pt x="263164" y="419346"/>
                    <a:pt x="263164" y="419346"/>
                    <a:pt x="30648" y="419346"/>
                  </a:cubicBezTo>
                  <a:cubicBezTo>
                    <a:pt x="13894" y="419346"/>
                    <a:pt x="0" y="405490"/>
                    <a:pt x="0" y="388374"/>
                  </a:cubicBezTo>
                  <a:cubicBezTo>
                    <a:pt x="0" y="388374"/>
                    <a:pt x="0" y="388374"/>
                    <a:pt x="0" y="30564"/>
                  </a:cubicBezTo>
                  <a:cubicBezTo>
                    <a:pt x="0" y="13856"/>
                    <a:pt x="13894" y="0"/>
                    <a:pt x="30648" y="0"/>
                  </a:cubicBezTo>
                  <a:close/>
                </a:path>
              </a:pathLst>
            </a:custGeom>
            <a:solidFill>
              <a:schemeClr val="bg1"/>
            </a:solidFill>
            <a:ln>
              <a:noFill/>
            </a:ln>
            <a:effectLst/>
          </p:spPr>
          <p:txBody>
            <a:bodyPr wrap="square" anchor="ctr">
              <a:noAutofit/>
            </a:bodyPr>
            <a:lstStyle/>
            <a:p>
              <a:pPr>
                <a:defRPr/>
              </a:pPr>
              <a:endParaRPr lang="en-US" sz="2400" dirty="0">
                <a:latin typeface="+mn-ea"/>
              </a:endParaRPr>
            </a:p>
          </p:txBody>
        </p:sp>
        <p:sp>
          <p:nvSpPr>
            <p:cNvPr id="19" name="稻壳儿花儿小姐TextBox 13"/>
            <p:cNvSpPr txBox="1"/>
            <p:nvPr/>
          </p:nvSpPr>
          <p:spPr>
            <a:xfrm>
              <a:off x="4323963" y="4258125"/>
              <a:ext cx="1077019" cy="707886"/>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pc="300">
                  <a:ln>
                    <a:noFill/>
                  </a:ln>
                  <a:solidFill>
                    <a:schemeClr val="tx1">
                      <a:lumMod val="85000"/>
                      <a:lumOff val="15000"/>
                    </a:schemeClr>
                  </a:solidFill>
                  <a:effectLst/>
                  <a:uLnTx/>
                  <a:uFillTx/>
                </a:defRPr>
              </a:lvl1pPr>
            </a:lstStyle>
            <a:p>
              <a:pPr algn="ctr"/>
              <a:r>
                <a:rPr lang="zh-CN" altLang="en-US" sz="2000" dirty="0" smtClean="0">
                  <a:solidFill>
                    <a:schemeClr val="bg1"/>
                  </a:solidFill>
                  <a:latin typeface="+mn-ea"/>
                </a:rPr>
                <a:t>添加</a:t>
              </a:r>
              <a:endParaRPr lang="en-US" altLang="zh-CN" sz="2000" dirty="0" smtClean="0">
                <a:solidFill>
                  <a:schemeClr val="bg1"/>
                </a:solidFill>
                <a:latin typeface="+mn-ea"/>
              </a:endParaRPr>
            </a:p>
            <a:p>
              <a:pPr algn="ctr"/>
              <a:r>
                <a:rPr lang="zh-CN" altLang="en-US" sz="2000" dirty="0" smtClean="0">
                  <a:solidFill>
                    <a:schemeClr val="bg1"/>
                  </a:solidFill>
                  <a:latin typeface="+mn-ea"/>
                </a:rPr>
                <a:t>小标题</a:t>
              </a:r>
              <a:endParaRPr lang="zh-CN" altLang="en-US" sz="2000" dirty="0">
                <a:solidFill>
                  <a:schemeClr val="bg1"/>
                </a:solidFill>
                <a:latin typeface="+mn-ea"/>
              </a:endParaRPr>
            </a:p>
          </p:txBody>
        </p:sp>
      </p:grpSp>
      <p:sp>
        <p:nvSpPr>
          <p:cNvPr id="20" name="文本框稻壳儿花儿小姐"/>
          <p:cNvSpPr/>
          <p:nvPr/>
        </p:nvSpPr>
        <p:spPr>
          <a:xfrm>
            <a:off x="680267" y="3890662"/>
            <a:ext cx="3660124" cy="1562544"/>
          </a:xfrm>
          <a:prstGeom prst="rect">
            <a:avLst/>
          </a:prstGeom>
          <a:noFill/>
        </p:spPr>
        <p:txBody>
          <a:bodyPr wrap="square">
            <a:spAutoFit/>
            <a:scene3d>
              <a:camera prst="orthographicFront"/>
              <a:lightRig rig="threePt" dir="t"/>
            </a:scene3d>
            <a:sp3d contourW="12700"/>
          </a:bodyPr>
          <a:lstStyle/>
          <a:p>
            <a:pPr marL="285750" indent="-285750">
              <a:lnSpc>
                <a:spcPct val="150000"/>
              </a:lnSpc>
              <a:buFont typeface="Wingdings" panose="05000000000000000000" pitchFamily="2" charset="2"/>
              <a:buChar char="ü"/>
            </a:pPr>
            <a:r>
              <a:rPr lang="zh-CN" altLang="en-US" sz="1300" spc="200" dirty="0">
                <a:solidFill>
                  <a:schemeClr val="tx1">
                    <a:lumMod val="85000"/>
                    <a:lumOff val="15000"/>
                  </a:schemeClr>
                </a:solidFill>
                <a:latin typeface="+mn-ea"/>
              </a:rPr>
              <a:t>单击此处输入你的正文，文字是您思想的提炼，为了最终演示发布的良好效果，请尽量言简意赅的阐述观点；根据需要可酌情增减文字，以便观者可以准确理解您所传达的信息</a:t>
            </a:r>
            <a:endParaRPr lang="zh-CN" altLang="en-US" sz="1300" spc="200" dirty="0">
              <a:solidFill>
                <a:schemeClr val="tx1">
                  <a:lumMod val="85000"/>
                  <a:lumOff val="15000"/>
                </a:schemeClr>
              </a:solidFill>
              <a:latin typeface="+mn-ea"/>
            </a:endParaRPr>
          </a:p>
        </p:txBody>
      </p:sp>
      <p:sp>
        <p:nvSpPr>
          <p:cNvPr id="21" name="文本框稻壳儿花儿小姐"/>
          <p:cNvSpPr/>
          <p:nvPr/>
        </p:nvSpPr>
        <p:spPr>
          <a:xfrm>
            <a:off x="7937838" y="1403440"/>
            <a:ext cx="3738225" cy="1562544"/>
          </a:xfrm>
          <a:prstGeom prst="rect">
            <a:avLst/>
          </a:prstGeom>
          <a:noFill/>
        </p:spPr>
        <p:txBody>
          <a:bodyPr wrap="square">
            <a:spAutoFit/>
            <a:scene3d>
              <a:camera prst="orthographicFront"/>
              <a:lightRig rig="threePt" dir="t"/>
            </a:scene3d>
            <a:sp3d contourW="12700"/>
          </a:bodyPr>
          <a:lstStyle/>
          <a:p>
            <a:pPr marL="285750" indent="-285750" defTabSz="457200">
              <a:lnSpc>
                <a:spcPct val="150000"/>
              </a:lnSpc>
              <a:buFont typeface="Wingdings" panose="05000000000000000000" pitchFamily="2" charset="2"/>
              <a:buChar char="ü"/>
            </a:pPr>
            <a:r>
              <a:rPr lang="zh-CN" altLang="en-US" sz="1300" kern="0" spc="200" dirty="0">
                <a:solidFill>
                  <a:schemeClr val="tx1">
                    <a:lumMod val="85000"/>
                    <a:lumOff val="15000"/>
                  </a:schemeClr>
                </a:solidFill>
                <a:latin typeface="+mn-ea"/>
                <a:cs typeface="+mn-ea"/>
              </a:rPr>
              <a:t>单击此处输入你的正文，文字是您思想的提炼，为了最终演示发布的良好效果，请尽量言简意赅的阐述观点；根据需要可酌情增减文字，以便观者可以准确理解您所传达的信息</a:t>
            </a:r>
            <a:endParaRPr lang="zh-CN" altLang="en-US" sz="1300" kern="0" spc="200" dirty="0">
              <a:solidFill>
                <a:schemeClr val="tx1">
                  <a:lumMod val="85000"/>
                  <a:lumOff val="15000"/>
                </a:schemeClr>
              </a:solidFill>
              <a:latin typeface="+mn-ea"/>
              <a:cs typeface="+mn-ea"/>
            </a:endParaRPr>
          </a:p>
        </p:txBody>
      </p:sp>
      <p:sp>
        <p:nvSpPr>
          <p:cNvPr id="22" name="文本框5稻壳儿花儿小姐"/>
          <p:cNvSpPr txBox="1"/>
          <p:nvPr/>
        </p:nvSpPr>
        <p:spPr bwMode="auto">
          <a:xfrm>
            <a:off x="440700" y="1548341"/>
            <a:ext cx="2859033" cy="1657570"/>
          </a:xfrm>
          <a:prstGeom prst="rect">
            <a:avLst/>
          </a:prstGeom>
          <a:noFill/>
        </p:spPr>
        <p:txBody>
          <a:bodyPr wrap="square">
            <a:spAutoFit/>
            <a:scene3d>
              <a:camera prst="orthographicFront"/>
              <a:lightRig rig="threePt" dir="t"/>
            </a:scene3d>
            <a:sp3d contourW="12700"/>
          </a:bodyPr>
          <a:lstStyle>
            <a:defPPr>
              <a:defRPr lang="zh-CN"/>
            </a:defPPr>
            <a:lvl1pPr defTabSz="457200">
              <a:lnSpc>
                <a:spcPct val="160000"/>
              </a:lnSpc>
              <a:spcBef>
                <a:spcPts val="600"/>
              </a:spcBef>
              <a:defRPr sz="1200" spc="200">
                <a:solidFill>
                  <a:schemeClr val="tx1">
                    <a:lumMod val="75000"/>
                    <a:lumOff val="25000"/>
                  </a:schemeClr>
                </a:solidFill>
                <a:latin typeface="+mn-ea"/>
                <a:cs typeface="+mn-ea"/>
              </a:defRPr>
            </a:lvl1pPr>
          </a:lstStyle>
          <a:p>
            <a:r>
              <a:rPr lang="zh-CN" altLang="en-US" sz="1300" dirty="0">
                <a:solidFill>
                  <a:schemeClr val="tx1">
                    <a:lumMod val="85000"/>
                    <a:lumOff val="15000"/>
                  </a:schemeClr>
                </a:solidFill>
                <a:sym typeface="Arial" panose="020B0604020202020204" pitchFamily="34" charset="0"/>
              </a:rPr>
              <a:t>单击此处输入你的正文，文字是您思想的提炼，为了最终演示发布的良好效果，请尽量言简意赅的阐述观点；根据需要可酌情增减文字</a:t>
            </a:r>
            <a:endParaRPr lang="zh-CN" altLang="en-US" sz="1300" dirty="0">
              <a:solidFill>
                <a:schemeClr val="tx1">
                  <a:lumMod val="85000"/>
                  <a:lumOff val="15000"/>
                </a:schemeClr>
              </a:solidFill>
              <a:sym typeface="Arial" panose="020B0604020202020204" pitchFamily="34" charset="0"/>
            </a:endParaRPr>
          </a:p>
        </p:txBody>
      </p:sp>
      <p:sp>
        <p:nvSpPr>
          <p:cNvPr id="23" name="文本框5稻壳儿花儿小姐"/>
          <p:cNvSpPr txBox="1"/>
          <p:nvPr/>
        </p:nvSpPr>
        <p:spPr bwMode="auto">
          <a:xfrm>
            <a:off x="9466505" y="4544857"/>
            <a:ext cx="2404872" cy="1017394"/>
          </a:xfrm>
          <a:prstGeom prst="rect">
            <a:avLst/>
          </a:prstGeom>
          <a:noFill/>
        </p:spPr>
        <p:txBody>
          <a:bodyPr wrap="square">
            <a:spAutoFit/>
            <a:scene3d>
              <a:camera prst="orthographicFront"/>
              <a:lightRig rig="threePt" dir="t"/>
            </a:scene3d>
            <a:sp3d contourW="12700"/>
          </a:bodyPr>
          <a:lstStyle>
            <a:defPPr>
              <a:defRPr lang="zh-CN"/>
            </a:defPPr>
            <a:lvl1pPr defTabSz="457200">
              <a:lnSpc>
                <a:spcPct val="160000"/>
              </a:lnSpc>
              <a:spcBef>
                <a:spcPts val="600"/>
              </a:spcBef>
              <a:defRPr sz="1200" spc="200">
                <a:solidFill>
                  <a:schemeClr val="tx1">
                    <a:lumMod val="75000"/>
                    <a:lumOff val="25000"/>
                  </a:schemeClr>
                </a:solidFill>
                <a:latin typeface="+mn-ea"/>
                <a:cs typeface="+mn-ea"/>
              </a:defRPr>
            </a:lvl1pPr>
          </a:lstStyle>
          <a:p>
            <a:r>
              <a:rPr lang="zh-CN" altLang="en-US" sz="1300" dirty="0">
                <a:solidFill>
                  <a:schemeClr val="tx1">
                    <a:lumMod val="85000"/>
                    <a:lumOff val="15000"/>
                  </a:schemeClr>
                </a:solidFill>
              </a:rPr>
              <a:t>单击此处输入你的正文，文字是您思想的提炼，请尽量言简意赅的阐述观点</a:t>
            </a:r>
            <a:endParaRPr lang="zh-CN" altLang="en-US" sz="1300" dirty="0">
              <a:solidFill>
                <a:schemeClr val="tx1">
                  <a:lumMod val="85000"/>
                  <a:lumOff val="15000"/>
                </a:schemeClr>
              </a:solidFill>
              <a:sym typeface="+mn-l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18稻壳儿花儿小姐"/>
          <p:cNvSpPr/>
          <p:nvPr/>
        </p:nvSpPr>
        <p:spPr>
          <a:xfrm>
            <a:off x="5160723" y="205260"/>
            <a:ext cx="6997411" cy="461665"/>
          </a:xfrm>
          <a:prstGeom prst="rect">
            <a:avLst/>
          </a:prstGeom>
        </p:spPr>
        <p:txBody>
          <a:bodyPr wrap="square">
            <a:spAutoFit/>
          </a:bodyPr>
          <a:lstStyle/>
          <a:p>
            <a:pPr algn="dist"/>
            <a:r>
              <a:rPr lang="zh-CN" altLang="en-US" sz="2400" dirty="0" smtClean="0">
                <a:solidFill>
                  <a:schemeClr val="bg1">
                    <a:lumMod val="65000"/>
                  </a:schemeClr>
                </a:solidFill>
                <a:latin typeface="汉仪雅酷黑 55W" panose="020B0504020202020204" charset="-122"/>
                <a:ea typeface="汉仪雅酷黑 55W" panose="020B0504020202020204" charset="-122"/>
              </a:rPr>
              <a:t>TEACHING IMPLEMENTATION REPORT</a:t>
            </a:r>
            <a:endParaRPr lang="zh-CN" altLang="en-US" sz="2400" dirty="0">
              <a:solidFill>
                <a:schemeClr val="bg1">
                  <a:lumMod val="65000"/>
                </a:schemeClr>
              </a:solidFill>
              <a:latin typeface="汉仪雅酷黑 55W" panose="020B0504020202020204" charset="-122"/>
              <a:ea typeface="汉仪雅酷黑 55W" panose="020B0504020202020204" charset="-122"/>
            </a:endParaRPr>
          </a:p>
        </p:txBody>
      </p:sp>
      <p:sp>
        <p:nvSpPr>
          <p:cNvPr id="13" name="文本框 30稻壳儿花儿小姐"/>
          <p:cNvSpPr txBox="1"/>
          <p:nvPr/>
        </p:nvSpPr>
        <p:spPr>
          <a:xfrm>
            <a:off x="3119591" y="2882643"/>
            <a:ext cx="5952817" cy="1015663"/>
          </a:xfrm>
          <a:prstGeom prst="rect">
            <a:avLst/>
          </a:prstGeom>
          <a:noFill/>
        </p:spPr>
        <p:txBody>
          <a:bodyPr wrap="square" rtlCol="0">
            <a:spAutoFit/>
          </a:bodyPr>
          <a:lstStyle/>
          <a:p>
            <a:pPr algn="dist">
              <a:buClr>
                <a:srgbClr val="056699"/>
              </a:buClr>
            </a:pPr>
            <a:r>
              <a:rPr lang="zh-CN" altLang="en-US" sz="6000" b="1" spc="200" dirty="0" smtClean="0">
                <a:solidFill>
                  <a:schemeClr val="tx1">
                    <a:lumMod val="75000"/>
                    <a:lumOff val="25000"/>
                  </a:schemeClr>
                </a:solidFill>
                <a:latin typeface="+mj-ea"/>
                <a:ea typeface="+mj-ea"/>
              </a:rPr>
              <a:t>教学特色创新</a:t>
            </a:r>
            <a:endParaRPr lang="zh-CN" altLang="en-US" sz="6000" b="1" spc="200" dirty="0">
              <a:solidFill>
                <a:schemeClr val="tx1">
                  <a:lumMod val="75000"/>
                  <a:lumOff val="25000"/>
                </a:schemeClr>
              </a:solidFill>
              <a:latin typeface="+mj-ea"/>
              <a:ea typeface="+mj-ea"/>
            </a:endParaRPr>
          </a:p>
        </p:txBody>
      </p:sp>
      <p:sp>
        <p:nvSpPr>
          <p:cNvPr id="14" name="文本框 5稻壳儿花儿小姐"/>
          <p:cNvSpPr txBox="1"/>
          <p:nvPr>
            <p:custDataLst>
              <p:tags r:id="rId1"/>
            </p:custDataLst>
          </p:nvPr>
        </p:nvSpPr>
        <p:spPr>
          <a:xfrm>
            <a:off x="4275398" y="1957809"/>
            <a:ext cx="3641204" cy="830997"/>
          </a:xfrm>
          <a:prstGeom prst="rect">
            <a:avLst/>
          </a:prstGeom>
          <a:noFill/>
        </p:spPr>
        <p:txBody>
          <a:bodyPr wrap="square" rtlCol="0">
            <a:spAutoFit/>
          </a:bodyPr>
          <a:lstStyle>
            <a:defPPr>
              <a:defRPr lang="zh-CN"/>
            </a:defPPr>
            <a:lvl1pPr>
              <a:defRPr sz="6000" b="1" spc="600">
                <a:ea typeface="微软雅黑 Light" panose="020B0502040204020203" pitchFamily="34" charset="-122"/>
                <a:cs typeface="+mn-ea"/>
              </a:defRPr>
            </a:lvl1pPr>
          </a:lstStyle>
          <a:p>
            <a:pPr algn="ctr"/>
            <a:r>
              <a:rPr lang="en-US" altLang="zh-CN" sz="4800" spc="100" dirty="0" smtClean="0">
                <a:solidFill>
                  <a:schemeClr val="accent4"/>
                </a:solidFill>
                <a:latin typeface="+mj-ea"/>
                <a:ea typeface="+mj-ea"/>
                <a:cs typeface="Times New Roman" panose="02020603050405020304" pitchFamily="18" charset="0"/>
                <a:sym typeface="+mn-lt"/>
              </a:rPr>
              <a:t>PART 03</a:t>
            </a:r>
            <a:endParaRPr lang="zh-CN" altLang="en-US" sz="4800" spc="100" dirty="0">
              <a:solidFill>
                <a:schemeClr val="accent4"/>
              </a:solidFill>
              <a:latin typeface="+mj-ea"/>
              <a:ea typeface="+mj-ea"/>
              <a:cs typeface="Times New Roman" panose="02020603050405020304" pitchFamily="18" charset="0"/>
              <a:sym typeface="+mn-lt"/>
            </a:endParaRPr>
          </a:p>
        </p:txBody>
      </p:sp>
      <p:sp>
        <p:nvSpPr>
          <p:cNvPr id="29" name="矩形 28稻壳儿花儿小姐"/>
          <p:cNvSpPr/>
          <p:nvPr/>
        </p:nvSpPr>
        <p:spPr>
          <a:xfrm>
            <a:off x="27974" y="6018663"/>
            <a:ext cx="1111211" cy="182112"/>
          </a:xfrm>
          <a:prstGeom prst="rect">
            <a:avLst/>
          </a:prstGeom>
          <a:solidFill>
            <a:srgbClr val="FAE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ndParaRPr>
          </a:p>
        </p:txBody>
      </p:sp>
      <p:grpSp>
        <p:nvGrpSpPr>
          <p:cNvPr id="30" name="组合 29"/>
          <p:cNvGrpSpPr/>
          <p:nvPr/>
        </p:nvGrpSpPr>
        <p:grpSpPr>
          <a:xfrm>
            <a:off x="-8563" y="6394136"/>
            <a:ext cx="2013915" cy="387652"/>
            <a:chOff x="9324168" y="5324286"/>
            <a:chExt cx="2013915" cy="387652"/>
          </a:xfrm>
        </p:grpSpPr>
        <p:grpSp>
          <p:nvGrpSpPr>
            <p:cNvPr id="31" name="Group 165"/>
            <p:cNvGrpSpPr/>
            <p:nvPr/>
          </p:nvGrpSpPr>
          <p:grpSpPr>
            <a:xfrm>
              <a:off x="9866256" y="5324286"/>
              <a:ext cx="387652" cy="387652"/>
              <a:chOff x="10078954" y="5007430"/>
              <a:chExt cx="387652" cy="387652"/>
            </a:xfrm>
          </p:grpSpPr>
          <p:sp>
            <p:nvSpPr>
              <p:cNvPr id="52" name="椭圆 99稻壳儿花儿小姐"/>
              <p:cNvSpPr/>
              <p:nvPr/>
            </p:nvSpPr>
            <p:spPr>
              <a:xfrm>
                <a:off x="10078954" y="5007430"/>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53" name="Freeform"/>
              <p:cNvSpPr/>
              <p:nvPr/>
            </p:nvSpPr>
            <p:spPr>
              <a:xfrm>
                <a:off x="10158469" y="5121002"/>
                <a:ext cx="251480" cy="206227"/>
              </a:xfrm>
              <a:custGeom>
                <a:avLst/>
                <a:gdLst>
                  <a:gd name="connsiteX0" fmla="*/ 94228 w 607200"/>
                  <a:gd name="connsiteY0" fmla="*/ 292831 h 497939"/>
                  <a:gd name="connsiteX1" fmla="*/ 117481 w 607200"/>
                  <a:gd name="connsiteY1" fmla="*/ 292831 h 497939"/>
                  <a:gd name="connsiteX2" fmla="*/ 151068 w 607200"/>
                  <a:gd name="connsiteY2" fmla="*/ 292831 h 497939"/>
                  <a:gd name="connsiteX3" fmla="*/ 189822 w 607200"/>
                  <a:gd name="connsiteY3" fmla="*/ 292831 h 497939"/>
                  <a:gd name="connsiteX4" fmla="*/ 202740 w 607200"/>
                  <a:gd name="connsiteY4" fmla="*/ 292831 h 497939"/>
                  <a:gd name="connsiteX5" fmla="*/ 205323 w 607200"/>
                  <a:gd name="connsiteY5" fmla="*/ 292831 h 497939"/>
                  <a:gd name="connsiteX6" fmla="*/ 287999 w 607200"/>
                  <a:gd name="connsiteY6" fmla="*/ 292831 h 497939"/>
                  <a:gd name="connsiteX7" fmla="*/ 307376 w 607200"/>
                  <a:gd name="connsiteY7" fmla="*/ 312175 h 497939"/>
                  <a:gd name="connsiteX8" fmla="*/ 307376 w 607200"/>
                  <a:gd name="connsiteY8" fmla="*/ 350862 h 497939"/>
                  <a:gd name="connsiteX9" fmla="*/ 287999 w 607200"/>
                  <a:gd name="connsiteY9" fmla="*/ 365047 h 497939"/>
                  <a:gd name="connsiteX10" fmla="*/ 220825 w 607200"/>
                  <a:gd name="connsiteY10" fmla="*/ 365047 h 497939"/>
                  <a:gd name="connsiteX11" fmla="*/ 241494 w 607200"/>
                  <a:gd name="connsiteY11" fmla="*/ 388260 h 497939"/>
                  <a:gd name="connsiteX12" fmla="*/ 362924 w 607200"/>
                  <a:gd name="connsiteY12" fmla="*/ 388260 h 497939"/>
                  <a:gd name="connsiteX13" fmla="*/ 413304 w 607200"/>
                  <a:gd name="connsiteY13" fmla="*/ 344414 h 497939"/>
                  <a:gd name="connsiteX14" fmla="*/ 419763 w 607200"/>
                  <a:gd name="connsiteY14" fmla="*/ 344414 h 497939"/>
                  <a:gd name="connsiteX15" fmla="*/ 432681 w 607200"/>
                  <a:gd name="connsiteY15" fmla="*/ 353441 h 497939"/>
                  <a:gd name="connsiteX16" fmla="*/ 453350 w 607200"/>
                  <a:gd name="connsiteY16" fmla="*/ 388260 h 497939"/>
                  <a:gd name="connsiteX17" fmla="*/ 463684 w 607200"/>
                  <a:gd name="connsiteY17" fmla="*/ 414051 h 497939"/>
                  <a:gd name="connsiteX18" fmla="*/ 457225 w 607200"/>
                  <a:gd name="connsiteY18" fmla="*/ 421789 h 497939"/>
                  <a:gd name="connsiteX19" fmla="*/ 271205 w 607200"/>
                  <a:gd name="connsiteY19" fmla="*/ 497874 h 497939"/>
                  <a:gd name="connsiteX20" fmla="*/ 94228 w 607200"/>
                  <a:gd name="connsiteY20" fmla="*/ 456607 h 497939"/>
                  <a:gd name="connsiteX21" fmla="*/ 0 w 607200"/>
                  <a:gd name="connsiteY21" fmla="*/ 272122 h 497939"/>
                  <a:gd name="connsiteX22" fmla="*/ 67098 w 607200"/>
                  <a:gd name="connsiteY22" fmla="*/ 272122 h 497939"/>
                  <a:gd name="connsiteX23" fmla="*/ 67098 w 607200"/>
                  <a:gd name="connsiteY23" fmla="*/ 497855 h 497939"/>
                  <a:gd name="connsiteX24" fmla="*/ 0 w 607200"/>
                  <a:gd name="connsiteY24" fmla="*/ 497855 h 497939"/>
                  <a:gd name="connsiteX25" fmla="*/ 319132 w 607200"/>
                  <a:gd name="connsiteY25" fmla="*/ 52809 h 497939"/>
                  <a:gd name="connsiteX26" fmla="*/ 319132 w 607200"/>
                  <a:gd name="connsiteY26" fmla="*/ 69584 h 497939"/>
                  <a:gd name="connsiteX27" fmla="*/ 554184 w 607200"/>
                  <a:gd name="connsiteY27" fmla="*/ 69584 h 497939"/>
                  <a:gd name="connsiteX28" fmla="*/ 554184 w 607200"/>
                  <a:gd name="connsiteY28" fmla="*/ 52809 h 497939"/>
                  <a:gd name="connsiteX29" fmla="*/ 283596 w 607200"/>
                  <a:gd name="connsiteY29" fmla="*/ 47069 h 497939"/>
                  <a:gd name="connsiteX30" fmla="*/ 290818 w 607200"/>
                  <a:gd name="connsiteY30" fmla="*/ 50060 h 497939"/>
                  <a:gd name="connsiteX31" fmla="*/ 293356 w 607200"/>
                  <a:gd name="connsiteY31" fmla="*/ 56187 h 497939"/>
                  <a:gd name="connsiteX32" fmla="*/ 286573 w 607200"/>
                  <a:gd name="connsiteY32" fmla="*/ 53684 h 497939"/>
                  <a:gd name="connsiteX33" fmla="*/ 181486 w 607200"/>
                  <a:gd name="connsiteY33" fmla="*/ 47009 h 497939"/>
                  <a:gd name="connsiteX34" fmla="*/ 188897 w 607200"/>
                  <a:gd name="connsiteY34" fmla="*/ 50060 h 497939"/>
                  <a:gd name="connsiteX35" fmla="*/ 191482 w 607200"/>
                  <a:gd name="connsiteY35" fmla="*/ 56265 h 497939"/>
                  <a:gd name="connsiteX36" fmla="*/ 184490 w 607200"/>
                  <a:gd name="connsiteY36" fmla="*/ 53684 h 497939"/>
                  <a:gd name="connsiteX37" fmla="*/ 231880 w 607200"/>
                  <a:gd name="connsiteY37" fmla="*/ 47007 h 497939"/>
                  <a:gd name="connsiteX38" fmla="*/ 239252 w 607200"/>
                  <a:gd name="connsiteY38" fmla="*/ 50060 h 497939"/>
                  <a:gd name="connsiteX39" fmla="*/ 241812 w 607200"/>
                  <a:gd name="connsiteY39" fmla="*/ 56240 h 497939"/>
                  <a:gd name="connsiteX40" fmla="*/ 234886 w 607200"/>
                  <a:gd name="connsiteY40" fmla="*/ 53684 h 497939"/>
                  <a:gd name="connsiteX41" fmla="*/ 298365 w 607200"/>
                  <a:gd name="connsiteY41" fmla="*/ 25794 h 497939"/>
                  <a:gd name="connsiteX42" fmla="*/ 281566 w 607200"/>
                  <a:gd name="connsiteY42" fmla="*/ 42560 h 497939"/>
                  <a:gd name="connsiteX43" fmla="*/ 283596 w 607200"/>
                  <a:gd name="connsiteY43" fmla="*/ 47069 h 497939"/>
                  <a:gd name="connsiteX44" fmla="*/ 278956 w 607200"/>
                  <a:gd name="connsiteY44" fmla="*/ 45147 h 497939"/>
                  <a:gd name="connsiteX45" fmla="*/ 262181 w 607200"/>
                  <a:gd name="connsiteY45" fmla="*/ 61922 h 497939"/>
                  <a:gd name="connsiteX46" fmla="*/ 278956 w 607200"/>
                  <a:gd name="connsiteY46" fmla="*/ 78697 h 497939"/>
                  <a:gd name="connsiteX47" fmla="*/ 295731 w 607200"/>
                  <a:gd name="connsiteY47" fmla="*/ 61922 h 497939"/>
                  <a:gd name="connsiteX48" fmla="*/ 293356 w 607200"/>
                  <a:gd name="connsiteY48" fmla="*/ 56187 h 497939"/>
                  <a:gd name="connsiteX49" fmla="*/ 298365 w 607200"/>
                  <a:gd name="connsiteY49" fmla="*/ 58036 h 497939"/>
                  <a:gd name="connsiteX50" fmla="*/ 315163 w 607200"/>
                  <a:gd name="connsiteY50" fmla="*/ 42560 h 497939"/>
                  <a:gd name="connsiteX51" fmla="*/ 298365 w 607200"/>
                  <a:gd name="connsiteY51" fmla="*/ 25794 h 497939"/>
                  <a:gd name="connsiteX52" fmla="*/ 246677 w 607200"/>
                  <a:gd name="connsiteY52" fmla="*/ 25794 h 497939"/>
                  <a:gd name="connsiteX53" fmla="*/ 229878 w 607200"/>
                  <a:gd name="connsiteY53" fmla="*/ 42560 h 497939"/>
                  <a:gd name="connsiteX54" fmla="*/ 231880 w 607200"/>
                  <a:gd name="connsiteY54" fmla="*/ 47007 h 497939"/>
                  <a:gd name="connsiteX55" fmla="*/ 227390 w 607200"/>
                  <a:gd name="connsiteY55" fmla="*/ 45147 h 497939"/>
                  <a:gd name="connsiteX56" fmla="*/ 210615 w 607200"/>
                  <a:gd name="connsiteY56" fmla="*/ 61922 h 497939"/>
                  <a:gd name="connsiteX57" fmla="*/ 227390 w 607200"/>
                  <a:gd name="connsiteY57" fmla="*/ 78697 h 497939"/>
                  <a:gd name="connsiteX58" fmla="*/ 244165 w 607200"/>
                  <a:gd name="connsiteY58" fmla="*/ 61922 h 497939"/>
                  <a:gd name="connsiteX59" fmla="*/ 241812 w 607200"/>
                  <a:gd name="connsiteY59" fmla="*/ 56240 h 497939"/>
                  <a:gd name="connsiteX60" fmla="*/ 246677 w 607200"/>
                  <a:gd name="connsiteY60" fmla="*/ 58036 h 497939"/>
                  <a:gd name="connsiteX61" fmla="*/ 263475 w 607200"/>
                  <a:gd name="connsiteY61" fmla="*/ 42560 h 497939"/>
                  <a:gd name="connsiteX62" fmla="*/ 246677 w 607200"/>
                  <a:gd name="connsiteY62" fmla="*/ 25794 h 497939"/>
                  <a:gd name="connsiteX63" fmla="*/ 196281 w 607200"/>
                  <a:gd name="connsiteY63" fmla="*/ 25794 h 497939"/>
                  <a:gd name="connsiteX64" fmla="*/ 179483 w 607200"/>
                  <a:gd name="connsiteY64" fmla="*/ 42560 h 497939"/>
                  <a:gd name="connsiteX65" fmla="*/ 181486 w 607200"/>
                  <a:gd name="connsiteY65" fmla="*/ 47009 h 497939"/>
                  <a:gd name="connsiteX66" fmla="*/ 176962 w 607200"/>
                  <a:gd name="connsiteY66" fmla="*/ 45147 h 497939"/>
                  <a:gd name="connsiteX67" fmla="*/ 160084 w 607200"/>
                  <a:gd name="connsiteY67" fmla="*/ 61922 h 497939"/>
                  <a:gd name="connsiteX68" fmla="*/ 176962 w 607200"/>
                  <a:gd name="connsiteY68" fmla="*/ 78697 h 497939"/>
                  <a:gd name="connsiteX69" fmla="*/ 193840 w 607200"/>
                  <a:gd name="connsiteY69" fmla="*/ 61922 h 497939"/>
                  <a:gd name="connsiteX70" fmla="*/ 191482 w 607200"/>
                  <a:gd name="connsiteY70" fmla="*/ 56265 h 497939"/>
                  <a:gd name="connsiteX71" fmla="*/ 196281 w 607200"/>
                  <a:gd name="connsiteY71" fmla="*/ 58036 h 497939"/>
                  <a:gd name="connsiteX72" fmla="*/ 213080 w 607200"/>
                  <a:gd name="connsiteY72" fmla="*/ 42560 h 497939"/>
                  <a:gd name="connsiteX73" fmla="*/ 196281 w 607200"/>
                  <a:gd name="connsiteY73" fmla="*/ 25794 h 497939"/>
                  <a:gd name="connsiteX74" fmla="*/ 171729 w 607200"/>
                  <a:gd name="connsiteY74" fmla="*/ 0 h 497939"/>
                  <a:gd name="connsiteX75" fmla="*/ 573603 w 607200"/>
                  <a:gd name="connsiteY75" fmla="*/ 0 h 497939"/>
                  <a:gd name="connsiteX76" fmla="*/ 607200 w 607200"/>
                  <a:gd name="connsiteY76" fmla="*/ 33532 h 497939"/>
                  <a:gd name="connsiteX77" fmla="*/ 607200 w 607200"/>
                  <a:gd name="connsiteY77" fmla="*/ 368852 h 497939"/>
                  <a:gd name="connsiteX78" fmla="*/ 573603 w 607200"/>
                  <a:gd name="connsiteY78" fmla="*/ 402384 h 497939"/>
                  <a:gd name="connsiteX79" fmla="*/ 476688 w 607200"/>
                  <a:gd name="connsiteY79" fmla="*/ 402384 h 497939"/>
                  <a:gd name="connsiteX80" fmla="*/ 484441 w 607200"/>
                  <a:gd name="connsiteY80" fmla="*/ 393356 h 497939"/>
                  <a:gd name="connsiteX81" fmla="*/ 474104 w 607200"/>
                  <a:gd name="connsiteY81" fmla="*/ 368852 h 497939"/>
                  <a:gd name="connsiteX82" fmla="*/ 573603 w 607200"/>
                  <a:gd name="connsiteY82" fmla="*/ 368852 h 497939"/>
                  <a:gd name="connsiteX83" fmla="*/ 573603 w 607200"/>
                  <a:gd name="connsiteY83" fmla="*/ 83830 h 497939"/>
                  <a:gd name="connsiteX84" fmla="*/ 171729 w 607200"/>
                  <a:gd name="connsiteY84" fmla="*/ 83830 h 497939"/>
                  <a:gd name="connsiteX85" fmla="*/ 171729 w 607200"/>
                  <a:gd name="connsiteY85" fmla="*/ 273415 h 497939"/>
                  <a:gd name="connsiteX86" fmla="*/ 138132 w 607200"/>
                  <a:gd name="connsiteY86" fmla="*/ 273415 h 497939"/>
                  <a:gd name="connsiteX87" fmla="*/ 138132 w 607200"/>
                  <a:gd name="connsiteY87" fmla="*/ 33532 h 497939"/>
                  <a:gd name="connsiteX88" fmla="*/ 171729 w 607200"/>
                  <a:gd name="connsiteY88" fmla="*/ 0 h 49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7200" h="497939">
                    <a:moveTo>
                      <a:pt x="94228" y="292831"/>
                    </a:moveTo>
                    <a:lnTo>
                      <a:pt x="117481" y="292831"/>
                    </a:lnTo>
                    <a:lnTo>
                      <a:pt x="151068" y="292831"/>
                    </a:lnTo>
                    <a:lnTo>
                      <a:pt x="189822" y="292831"/>
                    </a:lnTo>
                    <a:lnTo>
                      <a:pt x="202740" y="292831"/>
                    </a:lnTo>
                    <a:lnTo>
                      <a:pt x="205323" y="292831"/>
                    </a:lnTo>
                    <a:lnTo>
                      <a:pt x="287999" y="292831"/>
                    </a:lnTo>
                    <a:cubicBezTo>
                      <a:pt x="308668" y="292831"/>
                      <a:pt x="307376" y="312175"/>
                      <a:pt x="307376" y="312175"/>
                    </a:cubicBezTo>
                    <a:lnTo>
                      <a:pt x="307376" y="350862"/>
                    </a:lnTo>
                    <a:cubicBezTo>
                      <a:pt x="307376" y="366337"/>
                      <a:pt x="287999" y="365047"/>
                      <a:pt x="287999" y="365047"/>
                    </a:cubicBezTo>
                    <a:lnTo>
                      <a:pt x="220825" y="365047"/>
                    </a:lnTo>
                    <a:cubicBezTo>
                      <a:pt x="227284" y="374074"/>
                      <a:pt x="233743" y="381812"/>
                      <a:pt x="241494" y="388260"/>
                    </a:cubicBezTo>
                    <a:lnTo>
                      <a:pt x="362924" y="388260"/>
                    </a:lnTo>
                    <a:cubicBezTo>
                      <a:pt x="387468" y="370206"/>
                      <a:pt x="401678" y="346993"/>
                      <a:pt x="413304" y="344414"/>
                    </a:cubicBezTo>
                    <a:cubicBezTo>
                      <a:pt x="414596" y="344414"/>
                      <a:pt x="414596" y="344414"/>
                      <a:pt x="419763" y="344414"/>
                    </a:cubicBezTo>
                    <a:cubicBezTo>
                      <a:pt x="423638" y="345704"/>
                      <a:pt x="432681" y="353441"/>
                      <a:pt x="432681" y="353441"/>
                    </a:cubicBezTo>
                    <a:cubicBezTo>
                      <a:pt x="440432" y="362468"/>
                      <a:pt x="448183" y="376653"/>
                      <a:pt x="453350" y="388260"/>
                    </a:cubicBezTo>
                    <a:cubicBezTo>
                      <a:pt x="459809" y="402445"/>
                      <a:pt x="463684" y="414051"/>
                      <a:pt x="463684" y="414051"/>
                    </a:cubicBezTo>
                    <a:cubicBezTo>
                      <a:pt x="462392" y="416630"/>
                      <a:pt x="459809" y="419210"/>
                      <a:pt x="457225" y="421789"/>
                    </a:cubicBezTo>
                    <a:cubicBezTo>
                      <a:pt x="379717" y="503032"/>
                      <a:pt x="271205" y="497874"/>
                      <a:pt x="271205" y="497874"/>
                    </a:cubicBezTo>
                    <a:cubicBezTo>
                      <a:pt x="225992" y="497874"/>
                      <a:pt x="94228" y="456607"/>
                      <a:pt x="94228" y="456607"/>
                    </a:cubicBezTo>
                    <a:close/>
                    <a:moveTo>
                      <a:pt x="0" y="272122"/>
                    </a:moveTo>
                    <a:lnTo>
                      <a:pt x="67098" y="272122"/>
                    </a:lnTo>
                    <a:lnTo>
                      <a:pt x="67098" y="497855"/>
                    </a:lnTo>
                    <a:lnTo>
                      <a:pt x="0" y="497855"/>
                    </a:lnTo>
                    <a:close/>
                    <a:moveTo>
                      <a:pt x="319132" y="52809"/>
                    </a:moveTo>
                    <a:lnTo>
                      <a:pt x="319132" y="69584"/>
                    </a:lnTo>
                    <a:lnTo>
                      <a:pt x="554184" y="69584"/>
                    </a:lnTo>
                    <a:lnTo>
                      <a:pt x="554184" y="52809"/>
                    </a:lnTo>
                    <a:close/>
                    <a:moveTo>
                      <a:pt x="283596" y="47069"/>
                    </a:moveTo>
                    <a:lnTo>
                      <a:pt x="290818" y="50060"/>
                    </a:lnTo>
                    <a:lnTo>
                      <a:pt x="293356" y="56187"/>
                    </a:lnTo>
                    <a:lnTo>
                      <a:pt x="286573" y="53684"/>
                    </a:lnTo>
                    <a:close/>
                    <a:moveTo>
                      <a:pt x="181486" y="47009"/>
                    </a:moveTo>
                    <a:lnTo>
                      <a:pt x="188897" y="50060"/>
                    </a:lnTo>
                    <a:lnTo>
                      <a:pt x="191482" y="56265"/>
                    </a:lnTo>
                    <a:lnTo>
                      <a:pt x="184490" y="53684"/>
                    </a:lnTo>
                    <a:close/>
                    <a:moveTo>
                      <a:pt x="231880" y="47007"/>
                    </a:moveTo>
                    <a:lnTo>
                      <a:pt x="239252" y="50060"/>
                    </a:lnTo>
                    <a:lnTo>
                      <a:pt x="241812" y="56240"/>
                    </a:lnTo>
                    <a:lnTo>
                      <a:pt x="234886" y="53684"/>
                    </a:lnTo>
                    <a:close/>
                    <a:moveTo>
                      <a:pt x="298365" y="25794"/>
                    </a:moveTo>
                    <a:cubicBezTo>
                      <a:pt x="289319" y="25794"/>
                      <a:pt x="281566" y="32242"/>
                      <a:pt x="281566" y="42560"/>
                    </a:cubicBezTo>
                    <a:lnTo>
                      <a:pt x="283596" y="47069"/>
                    </a:lnTo>
                    <a:lnTo>
                      <a:pt x="278956" y="45147"/>
                    </a:lnTo>
                    <a:cubicBezTo>
                      <a:pt x="269691" y="45147"/>
                      <a:pt x="262181" y="52657"/>
                      <a:pt x="262181" y="61922"/>
                    </a:cubicBezTo>
                    <a:cubicBezTo>
                      <a:pt x="262181" y="71187"/>
                      <a:pt x="269691" y="78697"/>
                      <a:pt x="278956" y="78697"/>
                    </a:cubicBezTo>
                    <a:cubicBezTo>
                      <a:pt x="288221" y="78697"/>
                      <a:pt x="295731" y="71187"/>
                      <a:pt x="295731" y="61922"/>
                    </a:cubicBezTo>
                    <a:lnTo>
                      <a:pt x="293356" y="56187"/>
                    </a:lnTo>
                    <a:lnTo>
                      <a:pt x="298365" y="58036"/>
                    </a:lnTo>
                    <a:cubicBezTo>
                      <a:pt x="307410" y="58036"/>
                      <a:pt x="315163" y="51588"/>
                      <a:pt x="315163" y="42560"/>
                    </a:cubicBezTo>
                    <a:cubicBezTo>
                      <a:pt x="315163" y="32242"/>
                      <a:pt x="307410" y="25794"/>
                      <a:pt x="298365" y="25794"/>
                    </a:cubicBezTo>
                    <a:close/>
                    <a:moveTo>
                      <a:pt x="246677" y="25794"/>
                    </a:moveTo>
                    <a:cubicBezTo>
                      <a:pt x="237632" y="25794"/>
                      <a:pt x="229878" y="32242"/>
                      <a:pt x="229878" y="42560"/>
                    </a:cubicBezTo>
                    <a:lnTo>
                      <a:pt x="231880" y="47007"/>
                    </a:lnTo>
                    <a:lnTo>
                      <a:pt x="227390" y="45147"/>
                    </a:lnTo>
                    <a:cubicBezTo>
                      <a:pt x="218125" y="45147"/>
                      <a:pt x="210615" y="52657"/>
                      <a:pt x="210615" y="61922"/>
                    </a:cubicBezTo>
                    <a:cubicBezTo>
                      <a:pt x="210615" y="71187"/>
                      <a:pt x="218125" y="78697"/>
                      <a:pt x="227390" y="78697"/>
                    </a:cubicBezTo>
                    <a:cubicBezTo>
                      <a:pt x="236655" y="78697"/>
                      <a:pt x="244165" y="71187"/>
                      <a:pt x="244165" y="61922"/>
                    </a:cubicBezTo>
                    <a:lnTo>
                      <a:pt x="241812" y="56240"/>
                    </a:lnTo>
                    <a:lnTo>
                      <a:pt x="246677" y="58036"/>
                    </a:lnTo>
                    <a:cubicBezTo>
                      <a:pt x="255722" y="58036"/>
                      <a:pt x="263475" y="51588"/>
                      <a:pt x="263475" y="42560"/>
                    </a:cubicBezTo>
                    <a:cubicBezTo>
                      <a:pt x="263475" y="32242"/>
                      <a:pt x="255722" y="25794"/>
                      <a:pt x="246677" y="25794"/>
                    </a:cubicBezTo>
                    <a:close/>
                    <a:moveTo>
                      <a:pt x="196281" y="25794"/>
                    </a:moveTo>
                    <a:cubicBezTo>
                      <a:pt x="187236" y="25794"/>
                      <a:pt x="179483" y="32242"/>
                      <a:pt x="179483" y="42560"/>
                    </a:cubicBezTo>
                    <a:lnTo>
                      <a:pt x="181486" y="47009"/>
                    </a:lnTo>
                    <a:lnTo>
                      <a:pt x="176962" y="45147"/>
                    </a:lnTo>
                    <a:cubicBezTo>
                      <a:pt x="167641" y="45147"/>
                      <a:pt x="160084" y="52657"/>
                      <a:pt x="160084" y="61922"/>
                    </a:cubicBezTo>
                    <a:cubicBezTo>
                      <a:pt x="160084" y="71187"/>
                      <a:pt x="167641" y="78697"/>
                      <a:pt x="176962" y="78697"/>
                    </a:cubicBezTo>
                    <a:cubicBezTo>
                      <a:pt x="186283" y="78697"/>
                      <a:pt x="193840" y="71187"/>
                      <a:pt x="193840" y="61922"/>
                    </a:cubicBezTo>
                    <a:lnTo>
                      <a:pt x="191482" y="56265"/>
                    </a:lnTo>
                    <a:lnTo>
                      <a:pt x="196281" y="58036"/>
                    </a:lnTo>
                    <a:cubicBezTo>
                      <a:pt x="205327" y="58036"/>
                      <a:pt x="213080" y="51588"/>
                      <a:pt x="213080" y="42560"/>
                    </a:cubicBezTo>
                    <a:cubicBezTo>
                      <a:pt x="213080" y="32242"/>
                      <a:pt x="205327" y="25794"/>
                      <a:pt x="196281" y="25794"/>
                    </a:cubicBezTo>
                    <a:close/>
                    <a:moveTo>
                      <a:pt x="171729" y="0"/>
                    </a:moveTo>
                    <a:lnTo>
                      <a:pt x="573603" y="0"/>
                    </a:lnTo>
                    <a:cubicBezTo>
                      <a:pt x="592986" y="0"/>
                      <a:pt x="607200" y="15476"/>
                      <a:pt x="607200" y="33532"/>
                    </a:cubicBezTo>
                    <a:lnTo>
                      <a:pt x="607200" y="368852"/>
                    </a:lnTo>
                    <a:cubicBezTo>
                      <a:pt x="607200" y="386908"/>
                      <a:pt x="592986" y="402384"/>
                      <a:pt x="573603" y="402384"/>
                    </a:cubicBezTo>
                    <a:lnTo>
                      <a:pt x="476688" y="402384"/>
                    </a:lnTo>
                    <a:cubicBezTo>
                      <a:pt x="479273" y="399805"/>
                      <a:pt x="481857" y="397225"/>
                      <a:pt x="484441" y="393356"/>
                    </a:cubicBezTo>
                    <a:cubicBezTo>
                      <a:pt x="484441" y="393356"/>
                      <a:pt x="479273" y="381749"/>
                      <a:pt x="474104" y="368852"/>
                    </a:cubicBezTo>
                    <a:lnTo>
                      <a:pt x="573603" y="368852"/>
                    </a:lnTo>
                    <a:lnTo>
                      <a:pt x="573603" y="83830"/>
                    </a:lnTo>
                    <a:lnTo>
                      <a:pt x="171729" y="83830"/>
                    </a:lnTo>
                    <a:lnTo>
                      <a:pt x="171729" y="273415"/>
                    </a:lnTo>
                    <a:lnTo>
                      <a:pt x="138132" y="273415"/>
                    </a:lnTo>
                    <a:lnTo>
                      <a:pt x="138132" y="33532"/>
                    </a:lnTo>
                    <a:cubicBezTo>
                      <a:pt x="138132" y="15476"/>
                      <a:pt x="152346" y="0"/>
                      <a:pt x="171729"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nvGrpSpPr>
            <p:cNvPr id="43" name="组合 42"/>
            <p:cNvGrpSpPr/>
            <p:nvPr/>
          </p:nvGrpSpPr>
          <p:grpSpPr>
            <a:xfrm>
              <a:off x="10408344" y="5324286"/>
              <a:ext cx="387652" cy="387652"/>
              <a:chOff x="10755275" y="5007430"/>
              <a:chExt cx="387652" cy="387652"/>
            </a:xfrm>
          </p:grpSpPr>
          <p:sp>
            <p:nvSpPr>
              <p:cNvPr id="50" name="椭圆 102稻壳儿花儿小姐"/>
              <p:cNvSpPr/>
              <p:nvPr>
                <p:custDataLst>
                  <p:tags r:id="rId2"/>
                </p:custDataLst>
              </p:nvPr>
            </p:nvSpPr>
            <p:spPr>
              <a:xfrm>
                <a:off x="10755275" y="5007430"/>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51" name="Freeform"/>
              <p:cNvSpPr/>
              <p:nvPr/>
            </p:nvSpPr>
            <p:spPr>
              <a:xfrm>
                <a:off x="10818847" y="5102351"/>
                <a:ext cx="251480" cy="220671"/>
              </a:xfrm>
              <a:custGeom>
                <a:avLst/>
                <a:gdLst>
                  <a:gd name="connsiteX0" fmla="*/ 104622 w 549006"/>
                  <a:gd name="connsiteY0" fmla="*/ 304469 h 481748"/>
                  <a:gd name="connsiteX1" fmla="*/ 83956 w 549006"/>
                  <a:gd name="connsiteY1" fmla="*/ 323824 h 481748"/>
                  <a:gd name="connsiteX2" fmla="*/ 104622 w 549006"/>
                  <a:gd name="connsiteY2" fmla="*/ 344468 h 481748"/>
                  <a:gd name="connsiteX3" fmla="*/ 313866 w 549006"/>
                  <a:gd name="connsiteY3" fmla="*/ 344468 h 481748"/>
                  <a:gd name="connsiteX4" fmla="*/ 334532 w 549006"/>
                  <a:gd name="connsiteY4" fmla="*/ 323824 h 481748"/>
                  <a:gd name="connsiteX5" fmla="*/ 313866 w 549006"/>
                  <a:gd name="connsiteY5" fmla="*/ 304469 h 481748"/>
                  <a:gd name="connsiteX6" fmla="*/ 104622 w 549006"/>
                  <a:gd name="connsiteY6" fmla="*/ 221890 h 481748"/>
                  <a:gd name="connsiteX7" fmla="*/ 83956 w 549006"/>
                  <a:gd name="connsiteY7" fmla="*/ 242535 h 481748"/>
                  <a:gd name="connsiteX8" fmla="*/ 104622 w 549006"/>
                  <a:gd name="connsiteY8" fmla="*/ 263180 h 481748"/>
                  <a:gd name="connsiteX9" fmla="*/ 313866 w 549006"/>
                  <a:gd name="connsiteY9" fmla="*/ 263180 h 481748"/>
                  <a:gd name="connsiteX10" fmla="*/ 334532 w 549006"/>
                  <a:gd name="connsiteY10" fmla="*/ 242535 h 481748"/>
                  <a:gd name="connsiteX11" fmla="*/ 313866 w 549006"/>
                  <a:gd name="connsiteY11" fmla="*/ 221890 h 481748"/>
                  <a:gd name="connsiteX12" fmla="*/ 74914 w 549006"/>
                  <a:gd name="connsiteY12" fmla="*/ 135440 h 481748"/>
                  <a:gd name="connsiteX13" fmla="*/ 347448 w 549006"/>
                  <a:gd name="connsiteY13" fmla="*/ 138021 h 481748"/>
                  <a:gd name="connsiteX14" fmla="*/ 419779 w 549006"/>
                  <a:gd name="connsiteY14" fmla="*/ 211568 h 481748"/>
                  <a:gd name="connsiteX15" fmla="*/ 417196 w 549006"/>
                  <a:gd name="connsiteY15" fmla="*/ 388339 h 481748"/>
                  <a:gd name="connsiteX16" fmla="*/ 373280 w 549006"/>
                  <a:gd name="connsiteY16" fmla="*/ 429628 h 481748"/>
                  <a:gd name="connsiteX17" fmla="*/ 379739 w 549006"/>
                  <a:gd name="connsiteY17" fmla="*/ 459305 h 481748"/>
                  <a:gd name="connsiteX18" fmla="*/ 371989 w 549006"/>
                  <a:gd name="connsiteY18" fmla="*/ 478659 h 481748"/>
                  <a:gd name="connsiteX19" fmla="*/ 352614 w 549006"/>
                  <a:gd name="connsiteY19" fmla="*/ 479950 h 481748"/>
                  <a:gd name="connsiteX20" fmla="*/ 254451 w 549006"/>
                  <a:gd name="connsiteY20" fmla="*/ 429628 h 481748"/>
                  <a:gd name="connsiteX21" fmla="*/ 72331 w 549006"/>
                  <a:gd name="connsiteY21" fmla="*/ 427047 h 481748"/>
                  <a:gd name="connsiteX22" fmla="*/ 0 w 549006"/>
                  <a:gd name="connsiteY22" fmla="*/ 353501 h 481748"/>
                  <a:gd name="connsiteX23" fmla="*/ 1292 w 549006"/>
                  <a:gd name="connsiteY23" fmla="*/ 207697 h 481748"/>
                  <a:gd name="connsiteX24" fmla="*/ 74914 w 549006"/>
                  <a:gd name="connsiteY24" fmla="*/ 135440 h 481748"/>
                  <a:gd name="connsiteX25" fmla="*/ 223424 w 549006"/>
                  <a:gd name="connsiteY25" fmla="*/ 0 h 481748"/>
                  <a:gd name="connsiteX26" fmla="*/ 446939 w 549006"/>
                  <a:gd name="connsiteY26" fmla="*/ 0 h 481748"/>
                  <a:gd name="connsiteX27" fmla="*/ 549006 w 549006"/>
                  <a:gd name="connsiteY27" fmla="*/ 101943 h 481748"/>
                  <a:gd name="connsiteX28" fmla="*/ 549006 w 549006"/>
                  <a:gd name="connsiteY28" fmla="*/ 221953 h 481748"/>
                  <a:gd name="connsiteX29" fmla="*/ 449523 w 549006"/>
                  <a:gd name="connsiteY29" fmla="*/ 323896 h 481748"/>
                  <a:gd name="connsiteX30" fmla="*/ 449523 w 549006"/>
                  <a:gd name="connsiteY30" fmla="*/ 282603 h 481748"/>
                  <a:gd name="connsiteX31" fmla="*/ 505078 w 549006"/>
                  <a:gd name="connsiteY31" fmla="*/ 221953 h 481748"/>
                  <a:gd name="connsiteX32" fmla="*/ 505078 w 549006"/>
                  <a:gd name="connsiteY32" fmla="*/ 101943 h 481748"/>
                  <a:gd name="connsiteX33" fmla="*/ 446939 w 549006"/>
                  <a:gd name="connsiteY33" fmla="*/ 41293 h 481748"/>
                  <a:gd name="connsiteX34" fmla="*/ 223424 w 549006"/>
                  <a:gd name="connsiteY34" fmla="*/ 41293 h 481748"/>
                  <a:gd name="connsiteX35" fmla="*/ 162701 w 549006"/>
                  <a:gd name="connsiteY35" fmla="*/ 101943 h 481748"/>
                  <a:gd name="connsiteX36" fmla="*/ 162701 w 549006"/>
                  <a:gd name="connsiteY36" fmla="*/ 104524 h 481748"/>
                  <a:gd name="connsiteX37" fmla="*/ 121357 w 549006"/>
                  <a:gd name="connsiteY37" fmla="*/ 104524 h 481748"/>
                  <a:gd name="connsiteX38" fmla="*/ 121357 w 549006"/>
                  <a:gd name="connsiteY38" fmla="*/ 101943 h 481748"/>
                  <a:gd name="connsiteX39" fmla="*/ 223424 w 549006"/>
                  <a:gd name="connsiteY39" fmla="*/ 0 h 48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9006" h="481748">
                    <a:moveTo>
                      <a:pt x="104622" y="304469"/>
                    </a:moveTo>
                    <a:cubicBezTo>
                      <a:pt x="92997" y="304469"/>
                      <a:pt x="83956" y="313501"/>
                      <a:pt x="83956" y="323824"/>
                    </a:cubicBezTo>
                    <a:cubicBezTo>
                      <a:pt x="83956" y="335436"/>
                      <a:pt x="92997" y="344468"/>
                      <a:pt x="104622" y="344468"/>
                    </a:cubicBezTo>
                    <a:lnTo>
                      <a:pt x="313866" y="344468"/>
                    </a:lnTo>
                    <a:cubicBezTo>
                      <a:pt x="325490" y="344468"/>
                      <a:pt x="334532" y="335436"/>
                      <a:pt x="334532" y="323824"/>
                    </a:cubicBezTo>
                    <a:cubicBezTo>
                      <a:pt x="334532" y="313501"/>
                      <a:pt x="325490" y="304469"/>
                      <a:pt x="313866" y="304469"/>
                    </a:cubicBezTo>
                    <a:close/>
                    <a:moveTo>
                      <a:pt x="104622" y="221890"/>
                    </a:moveTo>
                    <a:cubicBezTo>
                      <a:pt x="92997" y="221890"/>
                      <a:pt x="83956" y="230922"/>
                      <a:pt x="83956" y="242535"/>
                    </a:cubicBezTo>
                    <a:cubicBezTo>
                      <a:pt x="83956" y="254148"/>
                      <a:pt x="92997" y="263180"/>
                      <a:pt x="104622" y="263180"/>
                    </a:cubicBezTo>
                    <a:lnTo>
                      <a:pt x="313866" y="263180"/>
                    </a:lnTo>
                    <a:cubicBezTo>
                      <a:pt x="325490" y="263180"/>
                      <a:pt x="334532" y="254148"/>
                      <a:pt x="334532" y="242535"/>
                    </a:cubicBezTo>
                    <a:cubicBezTo>
                      <a:pt x="334532" y="230922"/>
                      <a:pt x="325490" y="221890"/>
                      <a:pt x="313866" y="221890"/>
                    </a:cubicBezTo>
                    <a:close/>
                    <a:moveTo>
                      <a:pt x="74914" y="135440"/>
                    </a:moveTo>
                    <a:lnTo>
                      <a:pt x="347448" y="138021"/>
                    </a:lnTo>
                    <a:cubicBezTo>
                      <a:pt x="387488" y="139311"/>
                      <a:pt x="419779" y="171569"/>
                      <a:pt x="419779" y="211568"/>
                    </a:cubicBezTo>
                    <a:lnTo>
                      <a:pt x="417196" y="388339"/>
                    </a:lnTo>
                    <a:cubicBezTo>
                      <a:pt x="417196" y="411564"/>
                      <a:pt x="397821" y="429628"/>
                      <a:pt x="373280" y="429628"/>
                    </a:cubicBezTo>
                    <a:lnTo>
                      <a:pt x="379739" y="459305"/>
                    </a:lnTo>
                    <a:cubicBezTo>
                      <a:pt x="379739" y="467047"/>
                      <a:pt x="377155" y="473498"/>
                      <a:pt x="371989" y="478659"/>
                    </a:cubicBezTo>
                    <a:cubicBezTo>
                      <a:pt x="366822" y="482530"/>
                      <a:pt x="359072" y="482530"/>
                      <a:pt x="352614" y="479950"/>
                    </a:cubicBezTo>
                    <a:lnTo>
                      <a:pt x="254451" y="429628"/>
                    </a:lnTo>
                    <a:lnTo>
                      <a:pt x="72331" y="427047"/>
                    </a:lnTo>
                    <a:cubicBezTo>
                      <a:pt x="32291" y="427047"/>
                      <a:pt x="0" y="393500"/>
                      <a:pt x="0" y="353501"/>
                    </a:cubicBezTo>
                    <a:lnTo>
                      <a:pt x="1292" y="207697"/>
                    </a:lnTo>
                    <a:cubicBezTo>
                      <a:pt x="2583" y="167698"/>
                      <a:pt x="34874" y="135440"/>
                      <a:pt x="74914" y="135440"/>
                    </a:cubicBezTo>
                    <a:close/>
                    <a:moveTo>
                      <a:pt x="223424" y="0"/>
                    </a:moveTo>
                    <a:lnTo>
                      <a:pt x="446939" y="0"/>
                    </a:lnTo>
                    <a:cubicBezTo>
                      <a:pt x="502494" y="0"/>
                      <a:pt x="549006" y="46455"/>
                      <a:pt x="549006" y="101943"/>
                    </a:cubicBezTo>
                    <a:lnTo>
                      <a:pt x="549006" y="221953"/>
                    </a:lnTo>
                    <a:cubicBezTo>
                      <a:pt x="549006" y="277441"/>
                      <a:pt x="505078" y="322606"/>
                      <a:pt x="449523" y="323896"/>
                    </a:cubicBezTo>
                    <a:lnTo>
                      <a:pt x="449523" y="282603"/>
                    </a:lnTo>
                    <a:cubicBezTo>
                      <a:pt x="480530" y="280022"/>
                      <a:pt x="505078" y="254213"/>
                      <a:pt x="505078" y="221953"/>
                    </a:cubicBezTo>
                    <a:lnTo>
                      <a:pt x="505078" y="101943"/>
                    </a:lnTo>
                    <a:cubicBezTo>
                      <a:pt x="505078" y="68392"/>
                      <a:pt x="479238" y="41293"/>
                      <a:pt x="446939" y="41293"/>
                    </a:cubicBezTo>
                    <a:lnTo>
                      <a:pt x="223424" y="41293"/>
                    </a:lnTo>
                    <a:cubicBezTo>
                      <a:pt x="189833" y="41293"/>
                      <a:pt x="162701" y="68392"/>
                      <a:pt x="162701" y="101943"/>
                    </a:cubicBezTo>
                    <a:lnTo>
                      <a:pt x="162701" y="104524"/>
                    </a:lnTo>
                    <a:lnTo>
                      <a:pt x="121357" y="104524"/>
                    </a:lnTo>
                    <a:lnTo>
                      <a:pt x="121357" y="101943"/>
                    </a:lnTo>
                    <a:cubicBezTo>
                      <a:pt x="121357" y="46455"/>
                      <a:pt x="166577" y="0"/>
                      <a:pt x="22342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nvGrpSpPr>
            <p:cNvPr id="44" name="组合 43"/>
            <p:cNvGrpSpPr/>
            <p:nvPr/>
          </p:nvGrpSpPr>
          <p:grpSpPr>
            <a:xfrm>
              <a:off x="10950431" y="5324286"/>
              <a:ext cx="387652" cy="387652"/>
              <a:chOff x="11431597" y="5007430"/>
              <a:chExt cx="387652" cy="387652"/>
            </a:xfrm>
          </p:grpSpPr>
          <p:sp>
            <p:nvSpPr>
              <p:cNvPr id="48" name="椭圆 105稻壳儿花儿小姐"/>
              <p:cNvSpPr/>
              <p:nvPr>
                <p:custDataLst>
                  <p:tags r:id="rId3"/>
                </p:custDataLst>
              </p:nvPr>
            </p:nvSpPr>
            <p:spPr>
              <a:xfrm>
                <a:off x="11431597" y="5007430"/>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49" name="Freeform"/>
              <p:cNvSpPr/>
              <p:nvPr/>
            </p:nvSpPr>
            <p:spPr>
              <a:xfrm>
                <a:off x="11511065" y="5114878"/>
                <a:ext cx="251480" cy="218477"/>
              </a:xfrm>
              <a:custGeom>
                <a:avLst/>
                <a:gdLst>
                  <a:gd name="T0" fmla="*/ 2723 w 2802"/>
                  <a:gd name="T1" fmla="*/ 27 h 2438"/>
                  <a:gd name="T2" fmla="*/ 2546 w 2802"/>
                  <a:gd name="T3" fmla="*/ 45 h 2438"/>
                  <a:gd name="T4" fmla="*/ 1717 w 2802"/>
                  <a:gd name="T5" fmla="*/ 29 h 2438"/>
                  <a:gd name="T6" fmla="*/ 1085 w 2802"/>
                  <a:gd name="T7" fmla="*/ 29 h 2438"/>
                  <a:gd name="T8" fmla="*/ 256 w 2802"/>
                  <a:gd name="T9" fmla="*/ 45 h 2438"/>
                  <a:gd name="T10" fmla="*/ 78 w 2802"/>
                  <a:gd name="T11" fmla="*/ 27 h 2438"/>
                  <a:gd name="T12" fmla="*/ 0 w 2802"/>
                  <a:gd name="T13" fmla="*/ 93 h 2438"/>
                  <a:gd name="T14" fmla="*/ 55 w 2802"/>
                  <a:gd name="T15" fmla="*/ 1819 h 2438"/>
                  <a:gd name="T16" fmla="*/ 870 w 2802"/>
                  <a:gd name="T17" fmla="*/ 2183 h 2438"/>
                  <a:gd name="T18" fmla="*/ 1767 w 2802"/>
                  <a:gd name="T19" fmla="*/ 2438 h 2438"/>
                  <a:gd name="T20" fmla="*/ 2022 w 2802"/>
                  <a:gd name="T21" fmla="*/ 1948 h 2438"/>
                  <a:gd name="T22" fmla="*/ 2802 w 2802"/>
                  <a:gd name="T23" fmla="*/ 1754 h 2438"/>
                  <a:gd name="T24" fmla="*/ 2778 w 2802"/>
                  <a:gd name="T25" fmla="*/ 42 h 2438"/>
                  <a:gd name="T26" fmla="*/ 870 w 2802"/>
                  <a:gd name="T27" fmla="*/ 1656 h 2438"/>
                  <a:gd name="T28" fmla="*/ 332 w 2802"/>
                  <a:gd name="T29" fmla="*/ 1694 h 2438"/>
                  <a:gd name="T30" fmla="*/ 809 w 2802"/>
                  <a:gd name="T31" fmla="*/ 134 h 2438"/>
                  <a:gd name="T32" fmla="*/ 1334 w 2802"/>
                  <a:gd name="T33" fmla="*/ 352 h 2438"/>
                  <a:gd name="T34" fmla="*/ 1125 w 2802"/>
                  <a:gd name="T35" fmla="*/ 542 h 2438"/>
                  <a:gd name="T36" fmla="*/ 1446 w 2802"/>
                  <a:gd name="T37" fmla="*/ 2324 h 2438"/>
                  <a:gd name="T38" fmla="*/ 1446 w 2802"/>
                  <a:gd name="T39" fmla="*/ 2167 h 2438"/>
                  <a:gd name="T40" fmla="*/ 1446 w 2802"/>
                  <a:gd name="T41" fmla="*/ 2324 h 2438"/>
                  <a:gd name="T42" fmla="*/ 1032 w 2802"/>
                  <a:gd name="T43" fmla="*/ 2068 h 2438"/>
                  <a:gd name="T44" fmla="*/ 1860 w 2802"/>
                  <a:gd name="T45" fmla="*/ 785 h 2438"/>
                  <a:gd name="T46" fmla="*/ 2470 w 2802"/>
                  <a:gd name="T47" fmla="*/ 1694 h 2438"/>
                  <a:gd name="T48" fmla="*/ 2022 w 2802"/>
                  <a:gd name="T49" fmla="*/ 797 h 2438"/>
                  <a:gd name="T50" fmla="*/ 1468 w 2802"/>
                  <a:gd name="T51" fmla="*/ 542 h 2438"/>
                  <a:gd name="T52" fmla="*/ 1755 w 2802"/>
                  <a:gd name="T53" fmla="*/ 157 h 2438"/>
                  <a:gd name="T54" fmla="*/ 2470 w 2802"/>
                  <a:gd name="T55" fmla="*/ 169 h 2438"/>
                  <a:gd name="T56" fmla="*/ 1151 w 2802"/>
                  <a:gd name="T57" fmla="*/ 1137 h 2438"/>
                  <a:gd name="T58" fmla="*/ 1217 w 2802"/>
                  <a:gd name="T59" fmla="*/ 881 h 2438"/>
                  <a:gd name="T60" fmla="*/ 1741 w 2802"/>
                  <a:gd name="T61" fmla="*/ 947 h 2438"/>
                  <a:gd name="T62" fmla="*/ 1674 w 2802"/>
                  <a:gd name="T63" fmla="*/ 1204 h 2438"/>
                  <a:gd name="T64" fmla="*/ 1151 w 2802"/>
                  <a:gd name="T65" fmla="*/ 1137 h 2438"/>
                  <a:gd name="T66" fmla="*/ 1209 w 2802"/>
                  <a:gd name="T67" fmla="*/ 1316 h 2438"/>
                  <a:gd name="T68" fmla="*/ 1741 w 2802"/>
                  <a:gd name="T69" fmla="*/ 1383 h 2438"/>
                  <a:gd name="T70" fmla="*/ 1209 w 2802"/>
                  <a:gd name="T71" fmla="*/ 1449 h 2438"/>
                  <a:gd name="T72" fmla="*/ 1143 w 2802"/>
                  <a:gd name="T73" fmla="*/ 1624 h 2438"/>
                  <a:gd name="T74" fmla="*/ 1401 w 2802"/>
                  <a:gd name="T75" fmla="*/ 1558 h 2438"/>
                  <a:gd name="T76" fmla="*/ 1401 w 2802"/>
                  <a:gd name="T77" fmla="*/ 1691 h 2438"/>
                  <a:gd name="T78" fmla="*/ 1143 w 2802"/>
                  <a:gd name="T79" fmla="*/ 1624 h 2438"/>
                  <a:gd name="T80" fmla="*/ 1209 w 2802"/>
                  <a:gd name="T81" fmla="*/ 1799 h 2438"/>
                  <a:gd name="T82" fmla="*/ 1618 w 2802"/>
                  <a:gd name="T83" fmla="*/ 1866 h 2438"/>
                  <a:gd name="T84" fmla="*/ 1209 w 2802"/>
                  <a:gd name="T85" fmla="*/ 1933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2" h="2438">
                    <a:moveTo>
                      <a:pt x="2778" y="42"/>
                    </a:moveTo>
                    <a:cubicBezTo>
                      <a:pt x="2763" y="29"/>
                      <a:pt x="2743" y="24"/>
                      <a:pt x="2723" y="27"/>
                    </a:cubicBezTo>
                    <a:lnTo>
                      <a:pt x="2571" y="55"/>
                    </a:lnTo>
                    <a:cubicBezTo>
                      <a:pt x="2564" y="50"/>
                      <a:pt x="2555" y="46"/>
                      <a:pt x="2546" y="45"/>
                    </a:cubicBezTo>
                    <a:cubicBezTo>
                      <a:pt x="2534" y="43"/>
                      <a:pt x="2245" y="0"/>
                      <a:pt x="1993" y="0"/>
                    </a:cubicBezTo>
                    <a:cubicBezTo>
                      <a:pt x="1873" y="0"/>
                      <a:pt x="1782" y="10"/>
                      <a:pt x="1717" y="29"/>
                    </a:cubicBezTo>
                    <a:cubicBezTo>
                      <a:pt x="1562" y="75"/>
                      <a:pt x="1459" y="162"/>
                      <a:pt x="1401" y="224"/>
                    </a:cubicBezTo>
                    <a:cubicBezTo>
                      <a:pt x="1343" y="162"/>
                      <a:pt x="1239" y="75"/>
                      <a:pt x="1085" y="29"/>
                    </a:cubicBezTo>
                    <a:cubicBezTo>
                      <a:pt x="1019" y="10"/>
                      <a:pt x="929" y="0"/>
                      <a:pt x="809" y="0"/>
                    </a:cubicBezTo>
                    <a:cubicBezTo>
                      <a:pt x="556" y="0"/>
                      <a:pt x="268" y="43"/>
                      <a:pt x="256" y="45"/>
                    </a:cubicBezTo>
                    <a:cubicBezTo>
                      <a:pt x="246" y="46"/>
                      <a:pt x="238" y="50"/>
                      <a:pt x="230" y="55"/>
                    </a:cubicBezTo>
                    <a:lnTo>
                      <a:pt x="78" y="27"/>
                    </a:lnTo>
                    <a:cubicBezTo>
                      <a:pt x="59" y="24"/>
                      <a:pt x="39" y="29"/>
                      <a:pt x="24" y="42"/>
                    </a:cubicBezTo>
                    <a:cubicBezTo>
                      <a:pt x="9" y="55"/>
                      <a:pt x="0" y="73"/>
                      <a:pt x="0" y="93"/>
                    </a:cubicBezTo>
                    <a:lnTo>
                      <a:pt x="0" y="1754"/>
                    </a:lnTo>
                    <a:cubicBezTo>
                      <a:pt x="0" y="1786"/>
                      <a:pt x="23" y="1814"/>
                      <a:pt x="55" y="1819"/>
                    </a:cubicBezTo>
                    <a:lnTo>
                      <a:pt x="870" y="1964"/>
                    </a:lnTo>
                    <a:lnTo>
                      <a:pt x="870" y="2183"/>
                    </a:lnTo>
                    <a:cubicBezTo>
                      <a:pt x="870" y="2323"/>
                      <a:pt x="984" y="2438"/>
                      <a:pt x="1125" y="2438"/>
                    </a:cubicBezTo>
                    <a:lnTo>
                      <a:pt x="1767" y="2438"/>
                    </a:lnTo>
                    <a:cubicBezTo>
                      <a:pt x="1907" y="2438"/>
                      <a:pt x="2022" y="2323"/>
                      <a:pt x="2022" y="2183"/>
                    </a:cubicBezTo>
                    <a:lnTo>
                      <a:pt x="2022" y="1948"/>
                    </a:lnTo>
                    <a:lnTo>
                      <a:pt x="2747" y="1819"/>
                    </a:lnTo>
                    <a:cubicBezTo>
                      <a:pt x="2779" y="1814"/>
                      <a:pt x="2802" y="1786"/>
                      <a:pt x="2802" y="1754"/>
                    </a:cubicBezTo>
                    <a:lnTo>
                      <a:pt x="2802" y="93"/>
                    </a:lnTo>
                    <a:cubicBezTo>
                      <a:pt x="2802" y="73"/>
                      <a:pt x="2793" y="55"/>
                      <a:pt x="2778" y="42"/>
                    </a:cubicBezTo>
                    <a:close/>
                    <a:moveTo>
                      <a:pt x="870" y="797"/>
                    </a:moveTo>
                    <a:lnTo>
                      <a:pt x="870" y="1656"/>
                    </a:lnTo>
                    <a:cubicBezTo>
                      <a:pt x="853" y="1655"/>
                      <a:pt x="836" y="1655"/>
                      <a:pt x="819" y="1655"/>
                    </a:cubicBezTo>
                    <a:cubicBezTo>
                      <a:pt x="634" y="1655"/>
                      <a:pt x="438" y="1679"/>
                      <a:pt x="332" y="1694"/>
                    </a:cubicBezTo>
                    <a:lnTo>
                      <a:pt x="332" y="169"/>
                    </a:lnTo>
                    <a:cubicBezTo>
                      <a:pt x="429" y="157"/>
                      <a:pt x="631" y="134"/>
                      <a:pt x="809" y="134"/>
                    </a:cubicBezTo>
                    <a:cubicBezTo>
                      <a:pt x="915" y="134"/>
                      <a:pt x="995" y="141"/>
                      <a:pt x="1047" y="157"/>
                    </a:cubicBezTo>
                    <a:cubicBezTo>
                      <a:pt x="1211" y="206"/>
                      <a:pt x="1305" y="313"/>
                      <a:pt x="1334" y="352"/>
                    </a:cubicBezTo>
                    <a:lnTo>
                      <a:pt x="1334" y="542"/>
                    </a:lnTo>
                    <a:lnTo>
                      <a:pt x="1125" y="542"/>
                    </a:lnTo>
                    <a:cubicBezTo>
                      <a:pt x="984" y="542"/>
                      <a:pt x="870" y="657"/>
                      <a:pt x="870" y="797"/>
                    </a:cubicBezTo>
                    <a:close/>
                    <a:moveTo>
                      <a:pt x="1446" y="2324"/>
                    </a:moveTo>
                    <a:cubicBezTo>
                      <a:pt x="1402" y="2324"/>
                      <a:pt x="1367" y="2288"/>
                      <a:pt x="1367" y="2245"/>
                    </a:cubicBezTo>
                    <a:cubicBezTo>
                      <a:pt x="1367" y="2202"/>
                      <a:pt x="1402" y="2167"/>
                      <a:pt x="1446" y="2167"/>
                    </a:cubicBezTo>
                    <a:cubicBezTo>
                      <a:pt x="1489" y="2167"/>
                      <a:pt x="1524" y="2202"/>
                      <a:pt x="1524" y="2245"/>
                    </a:cubicBezTo>
                    <a:cubicBezTo>
                      <a:pt x="1524" y="2288"/>
                      <a:pt x="1489" y="2324"/>
                      <a:pt x="1446" y="2324"/>
                    </a:cubicBezTo>
                    <a:close/>
                    <a:moveTo>
                      <a:pt x="1860" y="2068"/>
                    </a:moveTo>
                    <a:lnTo>
                      <a:pt x="1032" y="2068"/>
                    </a:lnTo>
                    <a:lnTo>
                      <a:pt x="1032" y="785"/>
                    </a:lnTo>
                    <a:lnTo>
                      <a:pt x="1860" y="785"/>
                    </a:lnTo>
                    <a:lnTo>
                      <a:pt x="1860" y="2068"/>
                    </a:lnTo>
                    <a:close/>
                    <a:moveTo>
                      <a:pt x="2470" y="1694"/>
                    </a:moveTo>
                    <a:cubicBezTo>
                      <a:pt x="2371" y="1680"/>
                      <a:pt x="2195" y="1658"/>
                      <a:pt x="2022" y="1655"/>
                    </a:cubicBezTo>
                    <a:lnTo>
                      <a:pt x="2022" y="797"/>
                    </a:lnTo>
                    <a:cubicBezTo>
                      <a:pt x="2022" y="657"/>
                      <a:pt x="1907" y="542"/>
                      <a:pt x="1767" y="542"/>
                    </a:cubicBezTo>
                    <a:lnTo>
                      <a:pt x="1468" y="542"/>
                    </a:lnTo>
                    <a:lnTo>
                      <a:pt x="1468" y="351"/>
                    </a:lnTo>
                    <a:cubicBezTo>
                      <a:pt x="1497" y="313"/>
                      <a:pt x="1590" y="206"/>
                      <a:pt x="1755" y="157"/>
                    </a:cubicBezTo>
                    <a:cubicBezTo>
                      <a:pt x="1807" y="141"/>
                      <a:pt x="1887" y="134"/>
                      <a:pt x="1993" y="134"/>
                    </a:cubicBezTo>
                    <a:cubicBezTo>
                      <a:pt x="2171" y="134"/>
                      <a:pt x="2373" y="157"/>
                      <a:pt x="2470" y="169"/>
                    </a:cubicBezTo>
                    <a:lnTo>
                      <a:pt x="2470" y="1694"/>
                    </a:lnTo>
                    <a:close/>
                    <a:moveTo>
                      <a:pt x="1151" y="1137"/>
                    </a:moveTo>
                    <a:lnTo>
                      <a:pt x="1151" y="947"/>
                    </a:lnTo>
                    <a:cubicBezTo>
                      <a:pt x="1151" y="911"/>
                      <a:pt x="1181" y="881"/>
                      <a:pt x="1217" y="881"/>
                    </a:cubicBezTo>
                    <a:lnTo>
                      <a:pt x="1674" y="881"/>
                    </a:lnTo>
                    <a:cubicBezTo>
                      <a:pt x="1711" y="881"/>
                      <a:pt x="1741" y="911"/>
                      <a:pt x="1741" y="947"/>
                    </a:cubicBezTo>
                    <a:lnTo>
                      <a:pt x="1741" y="1137"/>
                    </a:lnTo>
                    <a:cubicBezTo>
                      <a:pt x="1741" y="1174"/>
                      <a:pt x="1711" y="1204"/>
                      <a:pt x="1674" y="1204"/>
                    </a:cubicBezTo>
                    <a:lnTo>
                      <a:pt x="1217" y="1204"/>
                    </a:lnTo>
                    <a:cubicBezTo>
                      <a:pt x="1181" y="1204"/>
                      <a:pt x="1151" y="1174"/>
                      <a:pt x="1151" y="1137"/>
                    </a:cubicBezTo>
                    <a:close/>
                    <a:moveTo>
                      <a:pt x="1143" y="1383"/>
                    </a:moveTo>
                    <a:cubicBezTo>
                      <a:pt x="1143" y="1346"/>
                      <a:pt x="1172" y="1316"/>
                      <a:pt x="1209" y="1316"/>
                    </a:cubicBezTo>
                    <a:lnTo>
                      <a:pt x="1674" y="1316"/>
                    </a:lnTo>
                    <a:cubicBezTo>
                      <a:pt x="1711" y="1316"/>
                      <a:pt x="1741" y="1346"/>
                      <a:pt x="1741" y="1383"/>
                    </a:cubicBezTo>
                    <a:cubicBezTo>
                      <a:pt x="1741" y="1419"/>
                      <a:pt x="1711" y="1449"/>
                      <a:pt x="1674" y="1449"/>
                    </a:cubicBezTo>
                    <a:lnTo>
                      <a:pt x="1209" y="1449"/>
                    </a:lnTo>
                    <a:cubicBezTo>
                      <a:pt x="1172" y="1449"/>
                      <a:pt x="1143" y="1419"/>
                      <a:pt x="1143" y="1383"/>
                    </a:cubicBezTo>
                    <a:close/>
                    <a:moveTo>
                      <a:pt x="1143" y="1624"/>
                    </a:moveTo>
                    <a:cubicBezTo>
                      <a:pt x="1143" y="1587"/>
                      <a:pt x="1172" y="1558"/>
                      <a:pt x="1209" y="1558"/>
                    </a:cubicBezTo>
                    <a:lnTo>
                      <a:pt x="1401" y="1558"/>
                    </a:lnTo>
                    <a:cubicBezTo>
                      <a:pt x="1438" y="1558"/>
                      <a:pt x="1468" y="1587"/>
                      <a:pt x="1468" y="1624"/>
                    </a:cubicBezTo>
                    <a:cubicBezTo>
                      <a:pt x="1468" y="1661"/>
                      <a:pt x="1438" y="1691"/>
                      <a:pt x="1401" y="1691"/>
                    </a:cubicBezTo>
                    <a:lnTo>
                      <a:pt x="1209" y="1691"/>
                    </a:lnTo>
                    <a:cubicBezTo>
                      <a:pt x="1172" y="1691"/>
                      <a:pt x="1143" y="1661"/>
                      <a:pt x="1143" y="1624"/>
                    </a:cubicBezTo>
                    <a:close/>
                    <a:moveTo>
                      <a:pt x="1143" y="1866"/>
                    </a:moveTo>
                    <a:cubicBezTo>
                      <a:pt x="1143" y="1829"/>
                      <a:pt x="1172" y="1799"/>
                      <a:pt x="1209" y="1799"/>
                    </a:cubicBezTo>
                    <a:lnTo>
                      <a:pt x="1552" y="1799"/>
                    </a:lnTo>
                    <a:cubicBezTo>
                      <a:pt x="1589" y="1799"/>
                      <a:pt x="1618" y="1829"/>
                      <a:pt x="1618" y="1866"/>
                    </a:cubicBezTo>
                    <a:cubicBezTo>
                      <a:pt x="1618" y="1903"/>
                      <a:pt x="1589" y="1933"/>
                      <a:pt x="1552" y="1933"/>
                    </a:cubicBezTo>
                    <a:lnTo>
                      <a:pt x="1209" y="1933"/>
                    </a:lnTo>
                    <a:cubicBezTo>
                      <a:pt x="1172" y="1933"/>
                      <a:pt x="1143" y="1903"/>
                      <a:pt x="1143" y="1866"/>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nvGrpSpPr>
            <p:cNvPr id="45" name="组合 44"/>
            <p:cNvGrpSpPr/>
            <p:nvPr/>
          </p:nvGrpSpPr>
          <p:grpSpPr>
            <a:xfrm>
              <a:off x="9324168" y="5324286"/>
              <a:ext cx="387652" cy="387652"/>
              <a:chOff x="9324168" y="5324286"/>
              <a:chExt cx="387652" cy="387652"/>
            </a:xfrm>
          </p:grpSpPr>
          <p:sp>
            <p:nvSpPr>
              <p:cNvPr id="46" name="椭圆 108稻壳儿花儿小姐"/>
              <p:cNvSpPr/>
              <p:nvPr>
                <p:custDataLst>
                  <p:tags r:id="rId4"/>
                </p:custDataLst>
              </p:nvPr>
            </p:nvSpPr>
            <p:spPr>
              <a:xfrm>
                <a:off x="9324168" y="5324286"/>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horz" wrap="square" lIns="91440" tIns="45720" rIns="91440" bIns="45720" numCol="1" spcCol="0" rtlCol="0" fromWordArt="0" anchor="ctr" anchorCtr="0" forceAA="0" compatLnSpc="1">
                <a:noAutofit/>
              </a:bodyPr>
              <a:lstStyle/>
              <a:p>
                <a:pPr algn="r"/>
                <a:endParaRPr lang="zh-CN" altLang="en-US" sz="2400" kern="0" dirty="0">
                  <a:solidFill>
                    <a:srgbClr val="FFFFFF"/>
                  </a:solidFill>
                  <a:latin typeface="思源黑体 CN Bold" panose="020B0800000000000000" pitchFamily="34" charset="-122"/>
                  <a:ea typeface="思源黑体 CN Bold" panose="020B0800000000000000" pitchFamily="34" charset="-122"/>
                </a:endParaRPr>
              </a:p>
            </p:txBody>
          </p:sp>
          <p:sp>
            <p:nvSpPr>
              <p:cNvPr id="47" name="Freeform"/>
              <p:cNvSpPr/>
              <p:nvPr/>
            </p:nvSpPr>
            <p:spPr>
              <a:xfrm>
                <a:off x="9443425" y="5398731"/>
                <a:ext cx="245975" cy="251480"/>
              </a:xfrm>
              <a:custGeom>
                <a:avLst/>
                <a:gdLst>
                  <a:gd name="T0" fmla="*/ 192 w 415"/>
                  <a:gd name="T1" fmla="*/ 171 h 425"/>
                  <a:gd name="T2" fmla="*/ 50 w 415"/>
                  <a:gd name="T3" fmla="*/ 156 h 425"/>
                  <a:gd name="T4" fmla="*/ 192 w 415"/>
                  <a:gd name="T5" fmla="*/ 142 h 425"/>
                  <a:gd name="T6" fmla="*/ 281 w 415"/>
                  <a:gd name="T7" fmla="*/ 148 h 425"/>
                  <a:gd name="T8" fmla="*/ 201 w 415"/>
                  <a:gd name="T9" fmla="*/ 380 h 425"/>
                  <a:gd name="T10" fmla="*/ 281 w 415"/>
                  <a:gd name="T11" fmla="*/ 148 h 425"/>
                  <a:gd name="T12" fmla="*/ 260 w 415"/>
                  <a:gd name="T13" fmla="*/ 215 h 425"/>
                  <a:gd name="T14" fmla="*/ 248 w 415"/>
                  <a:gd name="T15" fmla="*/ 216 h 425"/>
                  <a:gd name="T16" fmla="*/ 168 w 415"/>
                  <a:gd name="T17" fmla="*/ 319 h 425"/>
                  <a:gd name="T18" fmla="*/ 180 w 415"/>
                  <a:gd name="T19" fmla="*/ 319 h 425"/>
                  <a:gd name="T20" fmla="*/ 261 w 415"/>
                  <a:gd name="T21" fmla="*/ 216 h 425"/>
                  <a:gd name="T22" fmla="*/ 274 w 415"/>
                  <a:gd name="T23" fmla="*/ 188 h 425"/>
                  <a:gd name="T24" fmla="*/ 274 w 415"/>
                  <a:gd name="T25" fmla="*/ 200 h 425"/>
                  <a:gd name="T26" fmla="*/ 281 w 415"/>
                  <a:gd name="T27" fmla="*/ 202 h 425"/>
                  <a:gd name="T28" fmla="*/ 296 w 415"/>
                  <a:gd name="T29" fmla="*/ 189 h 425"/>
                  <a:gd name="T30" fmla="*/ 278 w 415"/>
                  <a:gd name="T31" fmla="*/ 183 h 425"/>
                  <a:gd name="T32" fmla="*/ 359 w 415"/>
                  <a:gd name="T33" fmla="*/ 204 h 425"/>
                  <a:gd name="T34" fmla="*/ 305 w 415"/>
                  <a:gd name="T35" fmla="*/ 121 h 425"/>
                  <a:gd name="T36" fmla="*/ 408 w 415"/>
                  <a:gd name="T37" fmla="*/ 149 h 425"/>
                  <a:gd name="T38" fmla="*/ 312 w 415"/>
                  <a:gd name="T39" fmla="*/ 114 h 425"/>
                  <a:gd name="T40" fmla="*/ 350 w 415"/>
                  <a:gd name="T41" fmla="*/ 79 h 425"/>
                  <a:gd name="T42" fmla="*/ 407 w 415"/>
                  <a:gd name="T43" fmla="*/ 123 h 425"/>
                  <a:gd name="T44" fmla="*/ 394 w 415"/>
                  <a:gd name="T45" fmla="*/ 137 h 425"/>
                  <a:gd name="T46" fmla="*/ 338 w 415"/>
                  <a:gd name="T47" fmla="*/ 112 h 425"/>
                  <a:gd name="T48" fmla="*/ 394 w 415"/>
                  <a:gd name="T49" fmla="*/ 137 h 425"/>
                  <a:gd name="T50" fmla="*/ 193 w 415"/>
                  <a:gd name="T51" fmla="*/ 390 h 425"/>
                  <a:gd name="T52" fmla="*/ 99 w 415"/>
                  <a:gd name="T53" fmla="*/ 422 h 425"/>
                  <a:gd name="T54" fmla="*/ 121 w 415"/>
                  <a:gd name="T55" fmla="*/ 326 h 425"/>
                  <a:gd name="T56" fmla="*/ 118 w 415"/>
                  <a:gd name="T57" fmla="*/ 382 h 425"/>
                  <a:gd name="T58" fmla="*/ 169 w 415"/>
                  <a:gd name="T59" fmla="*/ 386 h 425"/>
                  <a:gd name="T60" fmla="*/ 104 w 415"/>
                  <a:gd name="T61" fmla="*/ 324 h 425"/>
                  <a:gd name="T62" fmla="*/ 32 w 415"/>
                  <a:gd name="T63" fmla="*/ 353 h 425"/>
                  <a:gd name="T64" fmla="*/ 0 w 415"/>
                  <a:gd name="T65" fmla="*/ 87 h 425"/>
                  <a:gd name="T66" fmla="*/ 71 w 415"/>
                  <a:gd name="T67" fmla="*/ 54 h 425"/>
                  <a:gd name="T68" fmla="*/ 83 w 415"/>
                  <a:gd name="T69" fmla="*/ 40 h 425"/>
                  <a:gd name="T70" fmla="*/ 93 w 415"/>
                  <a:gd name="T71" fmla="*/ 35 h 425"/>
                  <a:gd name="T72" fmla="*/ 164 w 415"/>
                  <a:gd name="T73" fmla="*/ 35 h 425"/>
                  <a:gd name="T74" fmla="*/ 173 w 415"/>
                  <a:gd name="T75" fmla="*/ 40 h 425"/>
                  <a:gd name="T76" fmla="*/ 185 w 415"/>
                  <a:gd name="T77" fmla="*/ 54 h 425"/>
                  <a:gd name="T78" fmla="*/ 256 w 415"/>
                  <a:gd name="T79" fmla="*/ 87 h 425"/>
                  <a:gd name="T80" fmla="*/ 227 w 415"/>
                  <a:gd name="T81" fmla="*/ 180 h 425"/>
                  <a:gd name="T82" fmla="*/ 210 w 415"/>
                  <a:gd name="T83" fmla="*/ 83 h 425"/>
                  <a:gd name="T84" fmla="*/ 185 w 415"/>
                  <a:gd name="T85" fmla="*/ 99 h 425"/>
                  <a:gd name="T86" fmla="*/ 83 w 415"/>
                  <a:gd name="T87" fmla="*/ 111 h 425"/>
                  <a:gd name="T88" fmla="*/ 71 w 415"/>
                  <a:gd name="T89" fmla="*/ 83 h 425"/>
                  <a:gd name="T90" fmla="*/ 29 w 415"/>
                  <a:gd name="T91" fmla="*/ 100 h 425"/>
                  <a:gd name="T92" fmla="*/ 46 w 415"/>
                  <a:gd name="T93" fmla="*/ 324 h 425"/>
                  <a:gd name="T94" fmla="*/ 114 w 415"/>
                  <a:gd name="T95" fmla="*/ 35 h 425"/>
                  <a:gd name="T96" fmla="*/ 142 w 415"/>
                  <a:gd name="T97" fmla="*/ 40 h 425"/>
                  <a:gd name="T98" fmla="*/ 128 w 415"/>
                  <a:gd name="T99" fmla="*/ 21 h 425"/>
                  <a:gd name="T100" fmla="*/ 193 w 415"/>
                  <a:gd name="T101" fmla="*/ 218 h 425"/>
                  <a:gd name="T102" fmla="*/ 192 w 415"/>
                  <a:gd name="T103" fmla="*/ 189 h 425"/>
                  <a:gd name="T104" fmla="*/ 50 w 415"/>
                  <a:gd name="T105" fmla="*/ 204 h 425"/>
                  <a:gd name="T106" fmla="*/ 192 w 415"/>
                  <a:gd name="T107" fmla="*/ 218 h 425"/>
                  <a:gd name="T108" fmla="*/ 50 w 415"/>
                  <a:gd name="T109" fmla="*/ 251 h 425"/>
                  <a:gd name="T110" fmla="*/ 151 w 415"/>
                  <a:gd name="T111" fmla="*/ 265 h 425"/>
                  <a:gd name="T112" fmla="*/ 65 w 415"/>
                  <a:gd name="T113" fmla="*/ 23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 h="425">
                    <a:moveTo>
                      <a:pt x="207" y="156"/>
                    </a:moveTo>
                    <a:cubicBezTo>
                      <a:pt x="207" y="164"/>
                      <a:pt x="200" y="171"/>
                      <a:pt x="192" y="171"/>
                    </a:cubicBezTo>
                    <a:lnTo>
                      <a:pt x="65" y="171"/>
                    </a:lnTo>
                    <a:cubicBezTo>
                      <a:pt x="57" y="171"/>
                      <a:pt x="50" y="164"/>
                      <a:pt x="50" y="156"/>
                    </a:cubicBezTo>
                    <a:cubicBezTo>
                      <a:pt x="50" y="149"/>
                      <a:pt x="57" y="142"/>
                      <a:pt x="65" y="142"/>
                    </a:cubicBezTo>
                    <a:lnTo>
                      <a:pt x="192" y="142"/>
                    </a:lnTo>
                    <a:cubicBezTo>
                      <a:pt x="200" y="142"/>
                      <a:pt x="207" y="149"/>
                      <a:pt x="207" y="156"/>
                    </a:cubicBezTo>
                    <a:close/>
                    <a:moveTo>
                      <a:pt x="281" y="148"/>
                    </a:moveTo>
                    <a:lnTo>
                      <a:pt x="352" y="212"/>
                    </a:lnTo>
                    <a:lnTo>
                      <a:pt x="201" y="380"/>
                    </a:lnTo>
                    <a:lnTo>
                      <a:pt x="130" y="316"/>
                    </a:lnTo>
                    <a:lnTo>
                      <a:pt x="281" y="148"/>
                    </a:lnTo>
                    <a:close/>
                    <a:moveTo>
                      <a:pt x="261" y="216"/>
                    </a:moveTo>
                    <a:lnTo>
                      <a:pt x="260" y="215"/>
                    </a:lnTo>
                    <a:cubicBezTo>
                      <a:pt x="259" y="214"/>
                      <a:pt x="256" y="213"/>
                      <a:pt x="254" y="213"/>
                    </a:cubicBezTo>
                    <a:cubicBezTo>
                      <a:pt x="252" y="213"/>
                      <a:pt x="250" y="214"/>
                      <a:pt x="248" y="216"/>
                    </a:cubicBezTo>
                    <a:lnTo>
                      <a:pt x="167" y="306"/>
                    </a:lnTo>
                    <a:cubicBezTo>
                      <a:pt x="164" y="310"/>
                      <a:pt x="164" y="316"/>
                      <a:pt x="168" y="319"/>
                    </a:cubicBezTo>
                    <a:cubicBezTo>
                      <a:pt x="170" y="321"/>
                      <a:pt x="172" y="322"/>
                      <a:pt x="174" y="321"/>
                    </a:cubicBezTo>
                    <a:cubicBezTo>
                      <a:pt x="176" y="321"/>
                      <a:pt x="178" y="320"/>
                      <a:pt x="180" y="319"/>
                    </a:cubicBezTo>
                    <a:lnTo>
                      <a:pt x="261" y="228"/>
                    </a:lnTo>
                    <a:cubicBezTo>
                      <a:pt x="265" y="224"/>
                      <a:pt x="264" y="219"/>
                      <a:pt x="261" y="216"/>
                    </a:cubicBezTo>
                    <a:close/>
                    <a:moveTo>
                      <a:pt x="278" y="183"/>
                    </a:moveTo>
                    <a:lnTo>
                      <a:pt x="274" y="188"/>
                    </a:lnTo>
                    <a:cubicBezTo>
                      <a:pt x="272" y="190"/>
                      <a:pt x="271" y="192"/>
                      <a:pt x="271" y="194"/>
                    </a:cubicBezTo>
                    <a:cubicBezTo>
                      <a:pt x="272" y="196"/>
                      <a:pt x="273" y="198"/>
                      <a:pt x="274" y="200"/>
                    </a:cubicBezTo>
                    <a:lnTo>
                      <a:pt x="275" y="200"/>
                    </a:lnTo>
                    <a:cubicBezTo>
                      <a:pt x="276" y="202"/>
                      <a:pt x="279" y="203"/>
                      <a:pt x="281" y="202"/>
                    </a:cubicBezTo>
                    <a:cubicBezTo>
                      <a:pt x="283" y="202"/>
                      <a:pt x="285" y="201"/>
                      <a:pt x="287" y="200"/>
                    </a:cubicBezTo>
                    <a:lnTo>
                      <a:pt x="296" y="189"/>
                    </a:lnTo>
                    <a:lnTo>
                      <a:pt x="290" y="183"/>
                    </a:lnTo>
                    <a:cubicBezTo>
                      <a:pt x="286" y="180"/>
                      <a:pt x="281" y="180"/>
                      <a:pt x="278" y="183"/>
                    </a:cubicBezTo>
                    <a:close/>
                    <a:moveTo>
                      <a:pt x="288" y="140"/>
                    </a:moveTo>
                    <a:lnTo>
                      <a:pt x="359" y="204"/>
                    </a:lnTo>
                    <a:lnTo>
                      <a:pt x="377" y="185"/>
                    </a:lnTo>
                    <a:lnTo>
                      <a:pt x="305" y="121"/>
                    </a:lnTo>
                    <a:lnTo>
                      <a:pt x="288" y="140"/>
                    </a:lnTo>
                    <a:close/>
                    <a:moveTo>
                      <a:pt x="408" y="149"/>
                    </a:moveTo>
                    <a:lnTo>
                      <a:pt x="383" y="177"/>
                    </a:lnTo>
                    <a:lnTo>
                      <a:pt x="312" y="114"/>
                    </a:lnTo>
                    <a:lnTo>
                      <a:pt x="337" y="86"/>
                    </a:lnTo>
                    <a:cubicBezTo>
                      <a:pt x="340" y="82"/>
                      <a:pt x="345" y="80"/>
                      <a:pt x="350" y="79"/>
                    </a:cubicBezTo>
                    <a:cubicBezTo>
                      <a:pt x="355" y="79"/>
                      <a:pt x="360" y="81"/>
                      <a:pt x="363" y="84"/>
                    </a:cubicBezTo>
                    <a:lnTo>
                      <a:pt x="407" y="123"/>
                    </a:lnTo>
                    <a:cubicBezTo>
                      <a:pt x="414" y="130"/>
                      <a:pt x="415" y="142"/>
                      <a:pt x="408" y="149"/>
                    </a:cubicBezTo>
                    <a:close/>
                    <a:moveTo>
                      <a:pt x="394" y="137"/>
                    </a:moveTo>
                    <a:lnTo>
                      <a:pt x="351" y="98"/>
                    </a:lnTo>
                    <a:lnTo>
                      <a:pt x="338" y="112"/>
                    </a:lnTo>
                    <a:lnTo>
                      <a:pt x="381" y="151"/>
                    </a:lnTo>
                    <a:lnTo>
                      <a:pt x="394" y="137"/>
                    </a:lnTo>
                    <a:close/>
                    <a:moveTo>
                      <a:pt x="121" y="326"/>
                    </a:moveTo>
                    <a:lnTo>
                      <a:pt x="193" y="390"/>
                    </a:lnTo>
                    <a:lnTo>
                      <a:pt x="108" y="424"/>
                    </a:lnTo>
                    <a:cubicBezTo>
                      <a:pt x="105" y="425"/>
                      <a:pt x="102" y="425"/>
                      <a:pt x="99" y="422"/>
                    </a:cubicBezTo>
                    <a:cubicBezTo>
                      <a:pt x="96" y="420"/>
                      <a:pt x="95" y="416"/>
                      <a:pt x="96" y="413"/>
                    </a:cubicBezTo>
                    <a:lnTo>
                      <a:pt x="121" y="326"/>
                    </a:lnTo>
                    <a:close/>
                    <a:moveTo>
                      <a:pt x="128" y="348"/>
                    </a:moveTo>
                    <a:lnTo>
                      <a:pt x="118" y="382"/>
                    </a:lnTo>
                    <a:lnTo>
                      <a:pt x="137" y="399"/>
                    </a:lnTo>
                    <a:lnTo>
                      <a:pt x="169" y="386"/>
                    </a:lnTo>
                    <a:lnTo>
                      <a:pt x="128" y="348"/>
                    </a:lnTo>
                    <a:close/>
                    <a:moveTo>
                      <a:pt x="104" y="324"/>
                    </a:moveTo>
                    <a:lnTo>
                      <a:pt x="95" y="353"/>
                    </a:lnTo>
                    <a:lnTo>
                      <a:pt x="32" y="353"/>
                    </a:lnTo>
                    <a:cubicBezTo>
                      <a:pt x="14" y="353"/>
                      <a:pt x="0" y="338"/>
                      <a:pt x="0" y="320"/>
                    </a:cubicBezTo>
                    <a:lnTo>
                      <a:pt x="0" y="87"/>
                    </a:lnTo>
                    <a:cubicBezTo>
                      <a:pt x="0" y="69"/>
                      <a:pt x="14" y="54"/>
                      <a:pt x="32" y="54"/>
                    </a:cubicBezTo>
                    <a:lnTo>
                      <a:pt x="71" y="54"/>
                    </a:lnTo>
                    <a:lnTo>
                      <a:pt x="71" y="52"/>
                    </a:lnTo>
                    <a:cubicBezTo>
                      <a:pt x="71" y="46"/>
                      <a:pt x="77" y="40"/>
                      <a:pt x="83" y="40"/>
                    </a:cubicBezTo>
                    <a:lnTo>
                      <a:pt x="93" y="40"/>
                    </a:lnTo>
                    <a:cubicBezTo>
                      <a:pt x="93" y="39"/>
                      <a:pt x="93" y="37"/>
                      <a:pt x="93" y="35"/>
                    </a:cubicBezTo>
                    <a:cubicBezTo>
                      <a:pt x="93" y="16"/>
                      <a:pt x="109" y="0"/>
                      <a:pt x="128" y="0"/>
                    </a:cubicBezTo>
                    <a:cubicBezTo>
                      <a:pt x="148" y="0"/>
                      <a:pt x="164" y="16"/>
                      <a:pt x="164" y="35"/>
                    </a:cubicBezTo>
                    <a:cubicBezTo>
                      <a:pt x="164" y="37"/>
                      <a:pt x="164" y="39"/>
                      <a:pt x="163" y="40"/>
                    </a:cubicBezTo>
                    <a:lnTo>
                      <a:pt x="173" y="40"/>
                    </a:lnTo>
                    <a:cubicBezTo>
                      <a:pt x="180" y="40"/>
                      <a:pt x="185" y="46"/>
                      <a:pt x="185" y="52"/>
                    </a:cubicBezTo>
                    <a:lnTo>
                      <a:pt x="185" y="54"/>
                    </a:lnTo>
                    <a:lnTo>
                      <a:pt x="224" y="54"/>
                    </a:lnTo>
                    <a:cubicBezTo>
                      <a:pt x="241" y="54"/>
                      <a:pt x="256" y="69"/>
                      <a:pt x="256" y="87"/>
                    </a:cubicBezTo>
                    <a:lnTo>
                      <a:pt x="256" y="148"/>
                    </a:lnTo>
                    <a:lnTo>
                      <a:pt x="227" y="180"/>
                    </a:lnTo>
                    <a:lnTo>
                      <a:pt x="227" y="100"/>
                    </a:lnTo>
                    <a:cubicBezTo>
                      <a:pt x="227" y="91"/>
                      <a:pt x="220" y="83"/>
                      <a:pt x="210" y="83"/>
                    </a:cubicBezTo>
                    <a:lnTo>
                      <a:pt x="185" y="83"/>
                    </a:lnTo>
                    <a:lnTo>
                      <a:pt x="185" y="99"/>
                    </a:lnTo>
                    <a:cubicBezTo>
                      <a:pt x="185" y="106"/>
                      <a:pt x="180" y="111"/>
                      <a:pt x="173" y="111"/>
                    </a:cubicBezTo>
                    <a:lnTo>
                      <a:pt x="83" y="111"/>
                    </a:lnTo>
                    <a:cubicBezTo>
                      <a:pt x="77" y="111"/>
                      <a:pt x="71" y="106"/>
                      <a:pt x="71" y="99"/>
                    </a:cubicBezTo>
                    <a:lnTo>
                      <a:pt x="71" y="83"/>
                    </a:lnTo>
                    <a:lnTo>
                      <a:pt x="46" y="83"/>
                    </a:lnTo>
                    <a:cubicBezTo>
                      <a:pt x="36" y="83"/>
                      <a:pt x="29" y="91"/>
                      <a:pt x="29" y="100"/>
                    </a:cubicBezTo>
                    <a:lnTo>
                      <a:pt x="29" y="307"/>
                    </a:lnTo>
                    <a:cubicBezTo>
                      <a:pt x="29" y="316"/>
                      <a:pt x="36" y="324"/>
                      <a:pt x="46" y="324"/>
                    </a:cubicBezTo>
                    <a:lnTo>
                      <a:pt x="104" y="324"/>
                    </a:lnTo>
                    <a:close/>
                    <a:moveTo>
                      <a:pt x="114" y="35"/>
                    </a:moveTo>
                    <a:cubicBezTo>
                      <a:pt x="114" y="37"/>
                      <a:pt x="114" y="39"/>
                      <a:pt x="115" y="40"/>
                    </a:cubicBezTo>
                    <a:lnTo>
                      <a:pt x="142" y="40"/>
                    </a:lnTo>
                    <a:cubicBezTo>
                      <a:pt x="142" y="39"/>
                      <a:pt x="142" y="37"/>
                      <a:pt x="142" y="35"/>
                    </a:cubicBezTo>
                    <a:cubicBezTo>
                      <a:pt x="142" y="28"/>
                      <a:pt x="136" y="21"/>
                      <a:pt x="128" y="21"/>
                    </a:cubicBezTo>
                    <a:cubicBezTo>
                      <a:pt x="120" y="21"/>
                      <a:pt x="114" y="28"/>
                      <a:pt x="114" y="35"/>
                    </a:cubicBezTo>
                    <a:close/>
                    <a:moveTo>
                      <a:pt x="193" y="218"/>
                    </a:moveTo>
                    <a:lnTo>
                      <a:pt x="207" y="203"/>
                    </a:lnTo>
                    <a:cubicBezTo>
                      <a:pt x="206" y="195"/>
                      <a:pt x="200" y="189"/>
                      <a:pt x="192" y="189"/>
                    </a:cubicBezTo>
                    <a:lnTo>
                      <a:pt x="65" y="189"/>
                    </a:lnTo>
                    <a:cubicBezTo>
                      <a:pt x="57" y="189"/>
                      <a:pt x="50" y="196"/>
                      <a:pt x="50" y="204"/>
                    </a:cubicBezTo>
                    <a:cubicBezTo>
                      <a:pt x="50" y="211"/>
                      <a:pt x="57" y="218"/>
                      <a:pt x="65" y="218"/>
                    </a:cubicBezTo>
                    <a:lnTo>
                      <a:pt x="192" y="218"/>
                    </a:lnTo>
                    <a:cubicBezTo>
                      <a:pt x="193" y="218"/>
                      <a:pt x="193" y="218"/>
                      <a:pt x="193" y="218"/>
                    </a:cubicBezTo>
                    <a:close/>
                    <a:moveTo>
                      <a:pt x="50" y="251"/>
                    </a:moveTo>
                    <a:cubicBezTo>
                      <a:pt x="50" y="258"/>
                      <a:pt x="57" y="265"/>
                      <a:pt x="65" y="265"/>
                    </a:cubicBezTo>
                    <a:lnTo>
                      <a:pt x="151" y="265"/>
                    </a:lnTo>
                    <a:lnTo>
                      <a:pt x="177" y="236"/>
                    </a:lnTo>
                    <a:lnTo>
                      <a:pt x="65" y="236"/>
                    </a:lnTo>
                    <a:cubicBezTo>
                      <a:pt x="57" y="236"/>
                      <a:pt x="50" y="243"/>
                      <a:pt x="50" y="251"/>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sp>
        <p:nvSpPr>
          <p:cNvPr id="55" name="文本框稻壳儿花儿小姐"/>
          <p:cNvSpPr txBox="1"/>
          <p:nvPr/>
        </p:nvSpPr>
        <p:spPr>
          <a:xfrm>
            <a:off x="2638816" y="3936831"/>
            <a:ext cx="6914367" cy="1052596"/>
          </a:xfrm>
          <a:prstGeom prst="rect">
            <a:avLst/>
          </a:prstGeom>
          <a:noFill/>
        </p:spPr>
        <p:txBody>
          <a:bodyPr vert="horz" wrap="square" rtlCol="0">
            <a:spAutoFit/>
          </a:bodyPr>
          <a:lstStyle/>
          <a:p>
            <a:pPr lvl="0" algn="ctr">
              <a:lnSpc>
                <a:spcPct val="130000"/>
              </a:lnSpc>
              <a:defRPr/>
            </a:pPr>
            <a:r>
              <a:rPr lang="en-US" altLang="zh-CN" sz="1200" spc="150" dirty="0">
                <a:solidFill>
                  <a:schemeClr val="tx1">
                    <a:lumMod val="85000"/>
                    <a:lumOff val="15000"/>
                  </a:schemeClr>
                </a:solidFill>
                <a:latin typeface="+mn-ea"/>
                <a:cs typeface="+mn-ea"/>
                <a:sym typeface="Calibri" panose="020F0502020204030204" pitchFamily="34" charset="0"/>
              </a:rPr>
              <a:t>it is a kind of integrity teaching design which is under instruction of certain education teaching idea, for achieving the teaching goal and request, optimizing teaching material, teaching method, teaching organization form and teaching </a:t>
            </a:r>
            <a:r>
              <a:rPr lang="en-US" altLang="zh-CN" sz="1200" spc="150" dirty="0" smtClean="0">
                <a:solidFill>
                  <a:schemeClr val="tx1">
                    <a:lumMod val="85000"/>
                    <a:lumOff val="15000"/>
                  </a:schemeClr>
                </a:solidFill>
                <a:latin typeface="+mn-ea"/>
                <a:cs typeface="+mn-ea"/>
                <a:sym typeface="Calibri" panose="020F0502020204030204" pitchFamily="34" charset="0"/>
              </a:rPr>
              <a:t>means</a:t>
            </a:r>
            <a:endParaRPr lang="en-US" altLang="zh-CN" sz="1200" spc="150" dirty="0">
              <a:solidFill>
                <a:schemeClr val="tx1">
                  <a:lumMod val="85000"/>
                  <a:lumOff val="15000"/>
                </a:schemeClr>
              </a:solidFill>
              <a:latin typeface="+mn-ea"/>
              <a:cs typeface="+mn-ea"/>
              <a:sym typeface="Calibri" panose="020F0502020204030204"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稻壳儿花儿小姐"/>
          <p:cNvSpPr txBox="1"/>
          <p:nvPr/>
        </p:nvSpPr>
        <p:spPr>
          <a:xfrm>
            <a:off x="391743" y="156782"/>
            <a:ext cx="2351735" cy="461665"/>
          </a:xfrm>
          <a:prstGeom prst="rect">
            <a:avLst/>
          </a:prstGeom>
          <a:noFill/>
        </p:spPr>
        <p:txBody>
          <a:bodyPr wrap="square" rtlCol="0">
            <a:spAutoFit/>
          </a:bodyPr>
          <a:lstStyle/>
          <a:p>
            <a:pPr indent="-288290">
              <a:buFont typeface="Wingdings" panose="05000000000000000000" pitchFamily="2" charset="2"/>
              <a:buChar char="n"/>
            </a:pPr>
            <a:r>
              <a:rPr lang="zh-CN" altLang="en-US" sz="2400" spc="200" dirty="0" smtClean="0">
                <a:solidFill>
                  <a:schemeClr val="tx1">
                    <a:lumMod val="85000"/>
                    <a:lumOff val="15000"/>
                  </a:schemeClr>
                </a:solidFill>
                <a:latin typeface="+mn-ea"/>
                <a:sym typeface="Calibri" panose="020F0502020204030204" pitchFamily="34" charset="0"/>
              </a:rPr>
              <a:t>添加小标题</a:t>
            </a:r>
            <a:endParaRPr lang="en-US" sz="2400" spc="200" dirty="0">
              <a:solidFill>
                <a:schemeClr val="tx1">
                  <a:lumMod val="85000"/>
                  <a:lumOff val="15000"/>
                </a:schemeClr>
              </a:solidFill>
              <a:latin typeface="+mn-ea"/>
              <a:sym typeface="Calibri" panose="020F0502020204030204" pitchFamily="34" charset="0"/>
            </a:endParaRPr>
          </a:p>
        </p:txBody>
      </p:sp>
      <p:sp>
        <p:nvSpPr>
          <p:cNvPr id="3" name="图形框(重新填充自己的图片）稻壳儿花儿小姐"/>
          <p:cNvSpPr/>
          <p:nvPr/>
        </p:nvSpPr>
        <p:spPr>
          <a:xfrm>
            <a:off x="849537" y="1977841"/>
            <a:ext cx="3575764" cy="3575764"/>
          </a:xfrm>
          <a:prstGeom prst="ellipse">
            <a:avLst/>
          </a:prstGeom>
          <a:blipFill dpi="0" rotWithShape="1">
            <a:blip r:embed="rId1">
              <a:extLst>
                <a:ext uri="{28A0092B-C50C-407E-A947-70E740481C1C}">
                  <a14:useLocalDpi xmlns:a14="http://schemas.microsoft.com/office/drawing/2010/main" val="0"/>
                </a:ext>
              </a:extLst>
            </a:blip>
            <a:srcRect/>
            <a:stretch>
              <a:fillRect/>
            </a:stretch>
          </a:blipFill>
          <a:ln w="12700" cap="flat">
            <a:solidFill>
              <a:schemeClr val="bg1"/>
            </a:solidFill>
            <a:prstDash val="solid"/>
            <a:miter/>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2800" b="1" dirty="0">
              <a:latin typeface="汉仪君黑-45简" panose="020B0604020202020204" pitchFamily="34" charset="-122"/>
            </a:endParaRPr>
          </a:p>
        </p:txBody>
      </p:sp>
      <p:grpSp>
        <p:nvGrpSpPr>
          <p:cNvPr id="4" name="组合 3"/>
          <p:cNvGrpSpPr/>
          <p:nvPr/>
        </p:nvGrpSpPr>
        <p:grpSpPr>
          <a:xfrm>
            <a:off x="910118" y="4470651"/>
            <a:ext cx="822446" cy="822446"/>
            <a:chOff x="1058400" y="4483008"/>
            <a:chExt cx="822446" cy="822446"/>
          </a:xfrm>
        </p:grpSpPr>
        <p:sp>
          <p:nvSpPr>
            <p:cNvPr id="5" name="椭圆稻壳儿花儿小姐"/>
            <p:cNvSpPr txBox="1"/>
            <p:nvPr/>
          </p:nvSpPr>
          <p:spPr>
            <a:xfrm>
              <a:off x="1058400" y="4483008"/>
              <a:ext cx="822446" cy="822446"/>
            </a:xfrm>
            <a:prstGeom prst="roundRect">
              <a:avLst>
                <a:gd name="adj" fmla="val 50000"/>
              </a:avLst>
            </a:prstGeom>
            <a:solidFill>
              <a:schemeClr val="accent1"/>
            </a:solidFill>
            <a:ln w="12700" cap="flat">
              <a:noFill/>
              <a:prstDash val="solid"/>
              <a:miter/>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汉仪君黑-45简" panose="020B0604020202020204" pitchFamily="34" charset="-122"/>
              </a:endParaRPr>
            </a:p>
          </p:txBody>
        </p:sp>
        <p:sp>
          <p:nvSpPr>
            <p:cNvPr id="6" name="任意多边形"/>
            <p:cNvSpPr/>
            <p:nvPr/>
          </p:nvSpPr>
          <p:spPr bwMode="auto">
            <a:xfrm>
              <a:off x="1240678" y="4693862"/>
              <a:ext cx="457889" cy="400737"/>
            </a:xfrm>
            <a:custGeom>
              <a:avLst/>
              <a:gdLst>
                <a:gd name="T0" fmla="*/ 0 w 12800"/>
                <a:gd name="T1" fmla="*/ 2 h 11202"/>
                <a:gd name="T2" fmla="*/ 12800 w 12800"/>
                <a:gd name="T3" fmla="*/ 0 h 11202"/>
                <a:gd name="T4" fmla="*/ 12800 w 12800"/>
                <a:gd name="T5" fmla="*/ 11202 h 11202"/>
                <a:gd name="T6" fmla="*/ 0 w 12800"/>
                <a:gd name="T7" fmla="*/ 11202 h 11202"/>
                <a:gd name="T8" fmla="*/ 0 w 12800"/>
                <a:gd name="T9" fmla="*/ 2 h 11202"/>
                <a:gd name="T10" fmla="*/ 932 w 12800"/>
                <a:gd name="T11" fmla="*/ 936 h 11202"/>
                <a:gd name="T12" fmla="*/ 932 w 12800"/>
                <a:gd name="T13" fmla="*/ 10268 h 11202"/>
                <a:gd name="T14" fmla="*/ 11856 w 12800"/>
                <a:gd name="T15" fmla="*/ 10268 h 11202"/>
                <a:gd name="T16" fmla="*/ 11856 w 12800"/>
                <a:gd name="T17" fmla="*/ 936 h 11202"/>
                <a:gd name="T18" fmla="*/ 932 w 12800"/>
                <a:gd name="T19" fmla="*/ 936 h 11202"/>
                <a:gd name="T20" fmla="*/ 8724 w 12800"/>
                <a:gd name="T21" fmla="*/ 4330 h 11202"/>
                <a:gd name="T22" fmla="*/ 7659 w 12800"/>
                <a:gd name="T23" fmla="*/ 3266 h 11202"/>
                <a:gd name="T24" fmla="*/ 8723 w 12800"/>
                <a:gd name="T25" fmla="*/ 2200 h 11202"/>
                <a:gd name="T26" fmla="*/ 9789 w 12800"/>
                <a:gd name="T27" fmla="*/ 3264 h 11202"/>
                <a:gd name="T28" fmla="*/ 8725 w 12800"/>
                <a:gd name="T29" fmla="*/ 4330 h 11202"/>
                <a:gd name="T30" fmla="*/ 8724 w 12800"/>
                <a:gd name="T31" fmla="*/ 4330 h 11202"/>
                <a:gd name="T32" fmla="*/ 4908 w 12800"/>
                <a:gd name="T33" fmla="*/ 6572 h 11202"/>
                <a:gd name="T34" fmla="*/ 5692 w 12800"/>
                <a:gd name="T35" fmla="*/ 5652 h 11202"/>
                <a:gd name="T36" fmla="*/ 7596 w 12800"/>
                <a:gd name="T37" fmla="*/ 7736 h 11202"/>
                <a:gd name="T38" fmla="*/ 9086 w 12800"/>
                <a:gd name="T39" fmla="*/ 6616 h 11202"/>
                <a:gd name="T40" fmla="*/ 11856 w 12800"/>
                <a:gd name="T41" fmla="*/ 9602 h 11202"/>
                <a:gd name="T42" fmla="*/ 11856 w 12800"/>
                <a:gd name="T43" fmla="*/ 10268 h 11202"/>
                <a:gd name="T44" fmla="*/ 10830 w 12800"/>
                <a:gd name="T45" fmla="*/ 10268 h 11202"/>
                <a:gd name="T46" fmla="*/ 8942 w 12800"/>
                <a:gd name="T47" fmla="*/ 8226 h 11202"/>
                <a:gd name="T48" fmla="*/ 7446 w 12800"/>
                <a:gd name="T49" fmla="*/ 9349 h 11202"/>
                <a:gd name="T50" fmla="*/ 4908 w 12800"/>
                <a:gd name="T51" fmla="*/ 6572 h 11202"/>
                <a:gd name="T52" fmla="*/ 4908 w 12800"/>
                <a:gd name="T53" fmla="*/ 6572 h 11202"/>
                <a:gd name="T54" fmla="*/ 1759 w 12800"/>
                <a:gd name="T55" fmla="*/ 10269 h 11202"/>
                <a:gd name="T56" fmla="*/ 932 w 12800"/>
                <a:gd name="T57" fmla="*/ 10269 h 11202"/>
                <a:gd name="T58" fmla="*/ 932 w 12800"/>
                <a:gd name="T59" fmla="*/ 9402 h 11202"/>
                <a:gd name="T60" fmla="*/ 4092 w 12800"/>
                <a:gd name="T61" fmla="*/ 5680 h 11202"/>
                <a:gd name="T62" fmla="*/ 4908 w 12800"/>
                <a:gd name="T63" fmla="*/ 6572 h 11202"/>
                <a:gd name="T64" fmla="*/ 4049 w 12800"/>
                <a:gd name="T65" fmla="*/ 5728 h 11202"/>
                <a:gd name="T66" fmla="*/ 4874 w 12800"/>
                <a:gd name="T67" fmla="*/ 4759 h 11202"/>
                <a:gd name="T68" fmla="*/ 5725 w 12800"/>
                <a:gd name="T69" fmla="*/ 5687 h 11202"/>
                <a:gd name="T70" fmla="*/ 5690 w 12800"/>
                <a:gd name="T71" fmla="*/ 5652 h 11202"/>
                <a:gd name="T72" fmla="*/ 4906 w 12800"/>
                <a:gd name="T73" fmla="*/ 6572 h 11202"/>
                <a:gd name="T74" fmla="*/ 4910 w 12800"/>
                <a:gd name="T75" fmla="*/ 6576 h 11202"/>
                <a:gd name="T76" fmla="*/ 4908 w 12800"/>
                <a:gd name="T77" fmla="*/ 6578 h 11202"/>
                <a:gd name="T78" fmla="*/ 4905 w 12800"/>
                <a:gd name="T79" fmla="*/ 6575 h 11202"/>
                <a:gd name="T80" fmla="*/ 4906 w 12800"/>
                <a:gd name="T81" fmla="*/ 6572 h 11202"/>
                <a:gd name="T82" fmla="*/ 4090 w 12800"/>
                <a:gd name="T83" fmla="*/ 5680 h 11202"/>
                <a:gd name="T84" fmla="*/ 4049 w 12800"/>
                <a:gd name="T85" fmla="*/ 5728 h 1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0" h="11202">
                  <a:moveTo>
                    <a:pt x="0" y="2"/>
                  </a:moveTo>
                  <a:lnTo>
                    <a:pt x="12800" y="0"/>
                  </a:lnTo>
                  <a:lnTo>
                    <a:pt x="12800" y="11202"/>
                  </a:lnTo>
                  <a:lnTo>
                    <a:pt x="0" y="11202"/>
                  </a:lnTo>
                  <a:lnTo>
                    <a:pt x="0" y="2"/>
                  </a:lnTo>
                  <a:close/>
                  <a:moveTo>
                    <a:pt x="932" y="936"/>
                  </a:moveTo>
                  <a:lnTo>
                    <a:pt x="932" y="10268"/>
                  </a:lnTo>
                  <a:lnTo>
                    <a:pt x="11856" y="10268"/>
                  </a:lnTo>
                  <a:lnTo>
                    <a:pt x="11856" y="936"/>
                  </a:lnTo>
                  <a:lnTo>
                    <a:pt x="932" y="936"/>
                  </a:lnTo>
                  <a:close/>
                  <a:moveTo>
                    <a:pt x="8724" y="4330"/>
                  </a:moveTo>
                  <a:cubicBezTo>
                    <a:pt x="8136" y="4330"/>
                    <a:pt x="7659" y="3854"/>
                    <a:pt x="7659" y="3266"/>
                  </a:cubicBezTo>
                  <a:cubicBezTo>
                    <a:pt x="7659" y="2678"/>
                    <a:pt x="8135" y="2201"/>
                    <a:pt x="8723" y="2200"/>
                  </a:cubicBezTo>
                  <a:cubicBezTo>
                    <a:pt x="9311" y="2200"/>
                    <a:pt x="9788" y="2676"/>
                    <a:pt x="9789" y="3264"/>
                  </a:cubicBezTo>
                  <a:cubicBezTo>
                    <a:pt x="9789" y="3852"/>
                    <a:pt x="9313" y="4330"/>
                    <a:pt x="8725" y="4330"/>
                  </a:cubicBezTo>
                  <a:lnTo>
                    <a:pt x="8724" y="4330"/>
                  </a:lnTo>
                  <a:close/>
                  <a:moveTo>
                    <a:pt x="4908" y="6572"/>
                  </a:moveTo>
                  <a:lnTo>
                    <a:pt x="5692" y="5652"/>
                  </a:lnTo>
                  <a:lnTo>
                    <a:pt x="7596" y="7736"/>
                  </a:lnTo>
                  <a:lnTo>
                    <a:pt x="9086" y="6616"/>
                  </a:lnTo>
                  <a:lnTo>
                    <a:pt x="11856" y="9602"/>
                  </a:lnTo>
                  <a:lnTo>
                    <a:pt x="11856" y="10268"/>
                  </a:lnTo>
                  <a:lnTo>
                    <a:pt x="10830" y="10268"/>
                  </a:lnTo>
                  <a:lnTo>
                    <a:pt x="8942" y="8226"/>
                  </a:lnTo>
                  <a:lnTo>
                    <a:pt x="7446" y="9349"/>
                  </a:lnTo>
                  <a:lnTo>
                    <a:pt x="4908" y="6572"/>
                  </a:lnTo>
                  <a:close/>
                  <a:moveTo>
                    <a:pt x="4908" y="6572"/>
                  </a:moveTo>
                  <a:lnTo>
                    <a:pt x="1759" y="10269"/>
                  </a:lnTo>
                  <a:lnTo>
                    <a:pt x="932" y="10269"/>
                  </a:lnTo>
                  <a:lnTo>
                    <a:pt x="932" y="9402"/>
                  </a:lnTo>
                  <a:lnTo>
                    <a:pt x="4092" y="5680"/>
                  </a:lnTo>
                  <a:lnTo>
                    <a:pt x="4908" y="6572"/>
                  </a:lnTo>
                  <a:close/>
                  <a:moveTo>
                    <a:pt x="4049" y="5728"/>
                  </a:moveTo>
                  <a:lnTo>
                    <a:pt x="4874" y="4759"/>
                  </a:lnTo>
                  <a:lnTo>
                    <a:pt x="5725" y="5687"/>
                  </a:lnTo>
                  <a:lnTo>
                    <a:pt x="5690" y="5652"/>
                  </a:lnTo>
                  <a:lnTo>
                    <a:pt x="4906" y="6572"/>
                  </a:lnTo>
                  <a:lnTo>
                    <a:pt x="4910" y="6576"/>
                  </a:lnTo>
                  <a:lnTo>
                    <a:pt x="4908" y="6578"/>
                  </a:lnTo>
                  <a:lnTo>
                    <a:pt x="4905" y="6575"/>
                  </a:lnTo>
                  <a:lnTo>
                    <a:pt x="4906" y="6572"/>
                  </a:lnTo>
                  <a:lnTo>
                    <a:pt x="4090" y="5680"/>
                  </a:lnTo>
                  <a:lnTo>
                    <a:pt x="4049" y="5728"/>
                  </a:lnTo>
                  <a:close/>
                </a:path>
              </a:pathLst>
            </a:custGeom>
            <a:solidFill>
              <a:srgbClr val="FFFFFF"/>
            </a:solidFill>
            <a:ln>
              <a:noFill/>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汉仪君黑-45简" panose="020B0604020202020204" pitchFamily="34" charset="-122"/>
              </a:endParaRPr>
            </a:p>
          </p:txBody>
        </p:sp>
      </p:grpSp>
      <p:grpSp>
        <p:nvGrpSpPr>
          <p:cNvPr id="7" name="组合 6"/>
          <p:cNvGrpSpPr/>
          <p:nvPr/>
        </p:nvGrpSpPr>
        <p:grpSpPr>
          <a:xfrm>
            <a:off x="3469280" y="4470651"/>
            <a:ext cx="822446" cy="822446"/>
            <a:chOff x="3617562" y="4483008"/>
            <a:chExt cx="822446" cy="822446"/>
          </a:xfrm>
        </p:grpSpPr>
        <p:sp>
          <p:nvSpPr>
            <p:cNvPr id="8" name="椭圆稻壳儿花儿小姐"/>
            <p:cNvSpPr txBox="1"/>
            <p:nvPr/>
          </p:nvSpPr>
          <p:spPr>
            <a:xfrm>
              <a:off x="3617562" y="4483008"/>
              <a:ext cx="822446" cy="822446"/>
            </a:xfrm>
            <a:prstGeom prst="roundRect">
              <a:avLst>
                <a:gd name="adj" fmla="val 50000"/>
              </a:avLst>
            </a:prstGeom>
            <a:solidFill>
              <a:schemeClr val="accent4"/>
            </a:solidFill>
            <a:ln w="12700" cap="flat">
              <a:noFill/>
              <a:prstDash val="solid"/>
              <a:miter/>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汉仪君黑-45简" panose="020B0604020202020204" pitchFamily="34" charset="-122"/>
              </a:endParaRPr>
            </a:p>
          </p:txBody>
        </p:sp>
        <p:sp>
          <p:nvSpPr>
            <p:cNvPr id="9" name="任意多边形"/>
            <p:cNvSpPr/>
            <p:nvPr/>
          </p:nvSpPr>
          <p:spPr bwMode="auto">
            <a:xfrm>
              <a:off x="3799840" y="4665286"/>
              <a:ext cx="457889" cy="457889"/>
            </a:xfrm>
            <a:custGeom>
              <a:avLst/>
              <a:gdLst>
                <a:gd name="T0" fmla="*/ 6394 w 12800"/>
                <a:gd name="T1" fmla="*/ 0 h 12800"/>
                <a:gd name="T2" fmla="*/ 0 w 12800"/>
                <a:gd name="T3" fmla="*/ 6400 h 12800"/>
                <a:gd name="T4" fmla="*/ 6394 w 12800"/>
                <a:gd name="T5" fmla="*/ 12800 h 12800"/>
                <a:gd name="T6" fmla="*/ 12800 w 12800"/>
                <a:gd name="T7" fmla="*/ 6400 h 12800"/>
                <a:gd name="T8" fmla="*/ 6394 w 12800"/>
                <a:gd name="T9" fmla="*/ 0 h 12800"/>
                <a:gd name="T10" fmla="*/ 6666 w 12800"/>
                <a:gd name="T11" fmla="*/ 6955 h 12800"/>
                <a:gd name="T12" fmla="*/ 6666 w 12800"/>
                <a:gd name="T13" fmla="*/ 2744 h 12800"/>
                <a:gd name="T14" fmla="*/ 5486 w 12800"/>
                <a:gd name="T15" fmla="*/ 2744 h 12800"/>
                <a:gd name="T16" fmla="*/ 5486 w 12800"/>
                <a:gd name="T17" fmla="*/ 7648 h 12800"/>
                <a:gd name="T18" fmla="*/ 5505 w 12800"/>
                <a:gd name="T19" fmla="*/ 7648 h 12800"/>
                <a:gd name="T20" fmla="*/ 8553 w 12800"/>
                <a:gd name="T21" fmla="*/ 9408 h 12800"/>
                <a:gd name="T22" fmla="*/ 9144 w 12800"/>
                <a:gd name="T23" fmla="*/ 8386 h 12800"/>
                <a:gd name="T24" fmla="*/ 6667 w 12800"/>
                <a:gd name="T25" fmla="*/ 6956 h 12800"/>
                <a:gd name="T26" fmla="*/ 6666 w 12800"/>
                <a:gd name="T27" fmla="*/ 6955 h 12800"/>
                <a:gd name="T28" fmla="*/ 6400 w 12800"/>
                <a:gd name="T29" fmla="*/ 11520 h 12800"/>
                <a:gd name="T30" fmla="*/ 2779 w 12800"/>
                <a:gd name="T31" fmla="*/ 10021 h 12800"/>
                <a:gd name="T32" fmla="*/ 1280 w 12800"/>
                <a:gd name="T33" fmla="*/ 6400 h 12800"/>
                <a:gd name="T34" fmla="*/ 6400 w 12800"/>
                <a:gd name="T35" fmla="*/ 1280 h 12800"/>
                <a:gd name="T36" fmla="*/ 11520 w 12800"/>
                <a:gd name="T37" fmla="*/ 6400 h 12800"/>
                <a:gd name="T38" fmla="*/ 6400 w 12800"/>
                <a:gd name="T39" fmla="*/ 1152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00" h="12800">
                  <a:moveTo>
                    <a:pt x="6394" y="0"/>
                  </a:moveTo>
                  <a:cubicBezTo>
                    <a:pt x="2861" y="0"/>
                    <a:pt x="0" y="2867"/>
                    <a:pt x="0" y="6400"/>
                  </a:cubicBezTo>
                  <a:cubicBezTo>
                    <a:pt x="0" y="9933"/>
                    <a:pt x="2861" y="12800"/>
                    <a:pt x="6394" y="12800"/>
                  </a:cubicBezTo>
                  <a:cubicBezTo>
                    <a:pt x="9933" y="12800"/>
                    <a:pt x="12800" y="9933"/>
                    <a:pt x="12800" y="6400"/>
                  </a:cubicBezTo>
                  <a:cubicBezTo>
                    <a:pt x="12800" y="2867"/>
                    <a:pt x="9933" y="0"/>
                    <a:pt x="6394" y="0"/>
                  </a:cubicBezTo>
                  <a:close/>
                  <a:moveTo>
                    <a:pt x="6666" y="6955"/>
                  </a:moveTo>
                  <a:lnTo>
                    <a:pt x="6666" y="2744"/>
                  </a:lnTo>
                  <a:lnTo>
                    <a:pt x="5486" y="2744"/>
                  </a:lnTo>
                  <a:lnTo>
                    <a:pt x="5486" y="7648"/>
                  </a:lnTo>
                  <a:lnTo>
                    <a:pt x="5505" y="7648"/>
                  </a:lnTo>
                  <a:lnTo>
                    <a:pt x="8553" y="9408"/>
                  </a:lnTo>
                  <a:lnTo>
                    <a:pt x="9144" y="8386"/>
                  </a:lnTo>
                  <a:lnTo>
                    <a:pt x="6667" y="6956"/>
                  </a:lnTo>
                  <a:lnTo>
                    <a:pt x="6666" y="6955"/>
                  </a:lnTo>
                  <a:close/>
                  <a:moveTo>
                    <a:pt x="6400" y="11520"/>
                  </a:moveTo>
                  <a:cubicBezTo>
                    <a:pt x="5042" y="11520"/>
                    <a:pt x="3739" y="10981"/>
                    <a:pt x="2779" y="10021"/>
                  </a:cubicBezTo>
                  <a:cubicBezTo>
                    <a:pt x="1819" y="9061"/>
                    <a:pt x="1280" y="7758"/>
                    <a:pt x="1280" y="6400"/>
                  </a:cubicBezTo>
                  <a:cubicBezTo>
                    <a:pt x="1280" y="3571"/>
                    <a:pt x="3571" y="1280"/>
                    <a:pt x="6400" y="1280"/>
                  </a:cubicBezTo>
                  <a:cubicBezTo>
                    <a:pt x="9229" y="1280"/>
                    <a:pt x="11520" y="3571"/>
                    <a:pt x="11520" y="6400"/>
                  </a:cubicBezTo>
                  <a:cubicBezTo>
                    <a:pt x="11520" y="9229"/>
                    <a:pt x="9229" y="11520"/>
                    <a:pt x="6400" y="11520"/>
                  </a:cubicBezTo>
                  <a:close/>
                </a:path>
              </a:pathLst>
            </a:custGeom>
            <a:solidFill>
              <a:srgbClr val="FFFFFF"/>
            </a:solidFill>
            <a:ln>
              <a:noFill/>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汉仪君黑-45简" panose="020B0604020202020204" pitchFamily="34" charset="-122"/>
              </a:endParaRPr>
            </a:p>
          </p:txBody>
        </p:sp>
      </p:grpSp>
      <p:grpSp>
        <p:nvGrpSpPr>
          <p:cNvPr id="10" name="组合 9"/>
          <p:cNvGrpSpPr/>
          <p:nvPr/>
        </p:nvGrpSpPr>
        <p:grpSpPr>
          <a:xfrm>
            <a:off x="3469280" y="1990591"/>
            <a:ext cx="822446" cy="822446"/>
            <a:chOff x="3617562" y="2002948"/>
            <a:chExt cx="822446" cy="822446"/>
          </a:xfrm>
        </p:grpSpPr>
        <p:sp>
          <p:nvSpPr>
            <p:cNvPr id="11" name="椭圆稻壳儿花儿小姐"/>
            <p:cNvSpPr txBox="1"/>
            <p:nvPr/>
          </p:nvSpPr>
          <p:spPr>
            <a:xfrm>
              <a:off x="3617562" y="2002948"/>
              <a:ext cx="822446" cy="822446"/>
            </a:xfrm>
            <a:prstGeom prst="roundRect">
              <a:avLst>
                <a:gd name="adj" fmla="val 50000"/>
              </a:avLst>
            </a:prstGeom>
            <a:solidFill>
              <a:schemeClr val="accent3"/>
            </a:solidFill>
            <a:ln w="12700" cap="flat">
              <a:noFill/>
              <a:prstDash val="solid"/>
              <a:miter/>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汉仪君黑-45简" panose="020B0604020202020204" pitchFamily="34" charset="-122"/>
              </a:endParaRPr>
            </a:p>
          </p:txBody>
        </p:sp>
        <p:sp>
          <p:nvSpPr>
            <p:cNvPr id="12" name="任意多边形"/>
            <p:cNvSpPr/>
            <p:nvPr/>
          </p:nvSpPr>
          <p:spPr bwMode="auto">
            <a:xfrm>
              <a:off x="3799840" y="2185226"/>
              <a:ext cx="457889" cy="457889"/>
            </a:xfrm>
            <a:custGeom>
              <a:avLst/>
              <a:gdLst>
                <a:gd name="T0" fmla="*/ 11616 w 12800"/>
                <a:gd name="T1" fmla="*/ 1282 h 12800"/>
                <a:gd name="T2" fmla="*/ 12800 w 12800"/>
                <a:gd name="T3" fmla="*/ 1282 h 12800"/>
                <a:gd name="T4" fmla="*/ 12800 w 12800"/>
                <a:gd name="T5" fmla="*/ 12800 h 12800"/>
                <a:gd name="T6" fmla="*/ 0 w 12800"/>
                <a:gd name="T7" fmla="*/ 12800 h 12800"/>
                <a:gd name="T8" fmla="*/ 0 w 12800"/>
                <a:gd name="T9" fmla="*/ 1282 h 12800"/>
                <a:gd name="T10" fmla="*/ 1184 w 12800"/>
                <a:gd name="T11" fmla="*/ 1282 h 12800"/>
                <a:gd name="T12" fmla="*/ 1245 w 12800"/>
                <a:gd name="T13" fmla="*/ 1280 h 12800"/>
                <a:gd name="T14" fmla="*/ 2666 w 12800"/>
                <a:gd name="T15" fmla="*/ 1280 h 12800"/>
                <a:gd name="T16" fmla="*/ 2666 w 12800"/>
                <a:gd name="T17" fmla="*/ 0 h 12800"/>
                <a:gd name="T18" fmla="*/ 3912 w 12800"/>
                <a:gd name="T19" fmla="*/ 0 h 12800"/>
                <a:gd name="T20" fmla="*/ 3912 w 12800"/>
                <a:gd name="T21" fmla="*/ 1280 h 12800"/>
                <a:gd name="T22" fmla="*/ 8890 w 12800"/>
                <a:gd name="T23" fmla="*/ 1280 h 12800"/>
                <a:gd name="T24" fmla="*/ 8890 w 12800"/>
                <a:gd name="T25" fmla="*/ 0 h 12800"/>
                <a:gd name="T26" fmla="*/ 10134 w 12800"/>
                <a:gd name="T27" fmla="*/ 0 h 12800"/>
                <a:gd name="T28" fmla="*/ 10134 w 12800"/>
                <a:gd name="T29" fmla="*/ 1280 h 12800"/>
                <a:gd name="T30" fmla="*/ 11556 w 12800"/>
                <a:gd name="T31" fmla="*/ 1280 h 12800"/>
                <a:gd name="T32" fmla="*/ 11617 w 12800"/>
                <a:gd name="T33" fmla="*/ 1282 h 12800"/>
                <a:gd name="T34" fmla="*/ 11616 w 12800"/>
                <a:gd name="T35" fmla="*/ 1282 h 12800"/>
                <a:gd name="T36" fmla="*/ 11555 w 12800"/>
                <a:gd name="T37" fmla="*/ 11520 h 12800"/>
                <a:gd name="T38" fmla="*/ 11555 w 12800"/>
                <a:gd name="T39" fmla="*/ 5120 h 12800"/>
                <a:gd name="T40" fmla="*/ 1245 w 12800"/>
                <a:gd name="T41" fmla="*/ 5120 h 12800"/>
                <a:gd name="T42" fmla="*/ 1245 w 12800"/>
                <a:gd name="T43" fmla="*/ 11520 h 12800"/>
                <a:gd name="T44" fmla="*/ 11555 w 12800"/>
                <a:gd name="T45" fmla="*/ 11520 h 12800"/>
                <a:gd name="T46" fmla="*/ 11555 w 12800"/>
                <a:gd name="T47" fmla="*/ 3840 h 12800"/>
                <a:gd name="T48" fmla="*/ 11555 w 12800"/>
                <a:gd name="T49" fmla="*/ 2560 h 12800"/>
                <a:gd name="T50" fmla="*/ 1245 w 12800"/>
                <a:gd name="T51" fmla="*/ 2560 h 12800"/>
                <a:gd name="T52" fmla="*/ 1245 w 12800"/>
                <a:gd name="T53" fmla="*/ 3840 h 12800"/>
                <a:gd name="T54" fmla="*/ 11555 w 12800"/>
                <a:gd name="T55" fmla="*/ 3840 h 12800"/>
                <a:gd name="T56" fmla="*/ 2400 w 12800"/>
                <a:gd name="T57" fmla="*/ 6400 h 12800"/>
                <a:gd name="T58" fmla="*/ 4000 w 12800"/>
                <a:gd name="T59" fmla="*/ 6400 h 12800"/>
                <a:gd name="T60" fmla="*/ 4000 w 12800"/>
                <a:gd name="T61" fmla="*/ 8000 h 12800"/>
                <a:gd name="T62" fmla="*/ 2400 w 12800"/>
                <a:gd name="T63" fmla="*/ 8000 h 12800"/>
                <a:gd name="T64" fmla="*/ 2400 w 12800"/>
                <a:gd name="T65" fmla="*/ 6400 h 12800"/>
                <a:gd name="T66" fmla="*/ 5600 w 12800"/>
                <a:gd name="T67" fmla="*/ 6400 h 12800"/>
                <a:gd name="T68" fmla="*/ 7200 w 12800"/>
                <a:gd name="T69" fmla="*/ 6400 h 12800"/>
                <a:gd name="T70" fmla="*/ 7200 w 12800"/>
                <a:gd name="T71" fmla="*/ 8000 h 12800"/>
                <a:gd name="T72" fmla="*/ 5600 w 12800"/>
                <a:gd name="T73" fmla="*/ 8000 h 12800"/>
                <a:gd name="T74" fmla="*/ 5600 w 12800"/>
                <a:gd name="T75" fmla="*/ 6400 h 12800"/>
                <a:gd name="T76" fmla="*/ 8800 w 12800"/>
                <a:gd name="T77" fmla="*/ 6400 h 12800"/>
                <a:gd name="T78" fmla="*/ 10400 w 12800"/>
                <a:gd name="T79" fmla="*/ 6400 h 12800"/>
                <a:gd name="T80" fmla="*/ 10400 w 12800"/>
                <a:gd name="T81" fmla="*/ 8000 h 12800"/>
                <a:gd name="T82" fmla="*/ 8800 w 12800"/>
                <a:gd name="T83" fmla="*/ 8000 h 12800"/>
                <a:gd name="T84" fmla="*/ 8800 w 12800"/>
                <a:gd name="T85" fmla="*/ 6400 h 12800"/>
                <a:gd name="T86" fmla="*/ 2400 w 12800"/>
                <a:gd name="T87" fmla="*/ 8800 h 12800"/>
                <a:gd name="T88" fmla="*/ 4000 w 12800"/>
                <a:gd name="T89" fmla="*/ 8800 h 12800"/>
                <a:gd name="T90" fmla="*/ 4000 w 12800"/>
                <a:gd name="T91" fmla="*/ 10400 h 12800"/>
                <a:gd name="T92" fmla="*/ 2400 w 12800"/>
                <a:gd name="T93" fmla="*/ 10400 h 12800"/>
                <a:gd name="T94" fmla="*/ 2400 w 12800"/>
                <a:gd name="T95" fmla="*/ 8800 h 12800"/>
                <a:gd name="T96" fmla="*/ 5600 w 12800"/>
                <a:gd name="T97" fmla="*/ 8800 h 12800"/>
                <a:gd name="T98" fmla="*/ 7200 w 12800"/>
                <a:gd name="T99" fmla="*/ 8800 h 12800"/>
                <a:gd name="T100" fmla="*/ 7200 w 12800"/>
                <a:gd name="T101" fmla="*/ 10400 h 12800"/>
                <a:gd name="T102" fmla="*/ 5600 w 12800"/>
                <a:gd name="T103" fmla="*/ 10400 h 12800"/>
                <a:gd name="T104" fmla="*/ 5600 w 12800"/>
                <a:gd name="T105" fmla="*/ 8800 h 12800"/>
                <a:gd name="T106" fmla="*/ 8800 w 12800"/>
                <a:gd name="T107" fmla="*/ 8800 h 12800"/>
                <a:gd name="T108" fmla="*/ 10400 w 12800"/>
                <a:gd name="T109" fmla="*/ 8800 h 12800"/>
                <a:gd name="T110" fmla="*/ 10400 w 12800"/>
                <a:gd name="T111" fmla="*/ 10400 h 12800"/>
                <a:gd name="T112" fmla="*/ 8800 w 12800"/>
                <a:gd name="T113" fmla="*/ 10400 h 12800"/>
                <a:gd name="T114" fmla="*/ 8800 w 12800"/>
                <a:gd name="T115" fmla="*/ 88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800" h="12800">
                  <a:moveTo>
                    <a:pt x="11616" y="1282"/>
                  </a:moveTo>
                  <a:lnTo>
                    <a:pt x="12800" y="1282"/>
                  </a:lnTo>
                  <a:lnTo>
                    <a:pt x="12800" y="12800"/>
                  </a:lnTo>
                  <a:lnTo>
                    <a:pt x="0" y="12800"/>
                  </a:lnTo>
                  <a:lnTo>
                    <a:pt x="0" y="1282"/>
                  </a:lnTo>
                  <a:lnTo>
                    <a:pt x="1184" y="1282"/>
                  </a:lnTo>
                  <a:lnTo>
                    <a:pt x="1245" y="1280"/>
                  </a:lnTo>
                  <a:lnTo>
                    <a:pt x="2666" y="1280"/>
                  </a:lnTo>
                  <a:lnTo>
                    <a:pt x="2666" y="0"/>
                  </a:lnTo>
                  <a:lnTo>
                    <a:pt x="3912" y="0"/>
                  </a:lnTo>
                  <a:lnTo>
                    <a:pt x="3912" y="1280"/>
                  </a:lnTo>
                  <a:lnTo>
                    <a:pt x="8890" y="1280"/>
                  </a:lnTo>
                  <a:lnTo>
                    <a:pt x="8890" y="0"/>
                  </a:lnTo>
                  <a:lnTo>
                    <a:pt x="10134" y="0"/>
                  </a:lnTo>
                  <a:lnTo>
                    <a:pt x="10134" y="1280"/>
                  </a:lnTo>
                  <a:lnTo>
                    <a:pt x="11556" y="1280"/>
                  </a:lnTo>
                  <a:cubicBezTo>
                    <a:pt x="11577" y="1280"/>
                    <a:pt x="11596" y="1280"/>
                    <a:pt x="11617" y="1282"/>
                  </a:cubicBezTo>
                  <a:lnTo>
                    <a:pt x="11616" y="1282"/>
                  </a:lnTo>
                  <a:close/>
                  <a:moveTo>
                    <a:pt x="11555" y="11520"/>
                  </a:moveTo>
                  <a:lnTo>
                    <a:pt x="11555" y="5120"/>
                  </a:lnTo>
                  <a:lnTo>
                    <a:pt x="1245" y="5120"/>
                  </a:lnTo>
                  <a:lnTo>
                    <a:pt x="1245" y="11520"/>
                  </a:lnTo>
                  <a:lnTo>
                    <a:pt x="11555" y="11520"/>
                  </a:lnTo>
                  <a:close/>
                  <a:moveTo>
                    <a:pt x="11555" y="3840"/>
                  </a:moveTo>
                  <a:lnTo>
                    <a:pt x="11555" y="2560"/>
                  </a:lnTo>
                  <a:lnTo>
                    <a:pt x="1245" y="2560"/>
                  </a:lnTo>
                  <a:lnTo>
                    <a:pt x="1245" y="3840"/>
                  </a:lnTo>
                  <a:lnTo>
                    <a:pt x="11555" y="3840"/>
                  </a:lnTo>
                  <a:close/>
                  <a:moveTo>
                    <a:pt x="2400" y="6400"/>
                  </a:moveTo>
                  <a:lnTo>
                    <a:pt x="4000" y="6400"/>
                  </a:lnTo>
                  <a:lnTo>
                    <a:pt x="4000" y="8000"/>
                  </a:lnTo>
                  <a:lnTo>
                    <a:pt x="2400" y="8000"/>
                  </a:lnTo>
                  <a:lnTo>
                    <a:pt x="2400" y="6400"/>
                  </a:lnTo>
                  <a:close/>
                  <a:moveTo>
                    <a:pt x="5600" y="6400"/>
                  </a:moveTo>
                  <a:lnTo>
                    <a:pt x="7200" y="6400"/>
                  </a:lnTo>
                  <a:lnTo>
                    <a:pt x="7200" y="8000"/>
                  </a:lnTo>
                  <a:lnTo>
                    <a:pt x="5600" y="8000"/>
                  </a:lnTo>
                  <a:lnTo>
                    <a:pt x="5600" y="6400"/>
                  </a:lnTo>
                  <a:close/>
                  <a:moveTo>
                    <a:pt x="8800" y="6400"/>
                  </a:moveTo>
                  <a:lnTo>
                    <a:pt x="10400" y="6400"/>
                  </a:lnTo>
                  <a:lnTo>
                    <a:pt x="10400" y="8000"/>
                  </a:lnTo>
                  <a:lnTo>
                    <a:pt x="8800" y="8000"/>
                  </a:lnTo>
                  <a:lnTo>
                    <a:pt x="8800" y="6400"/>
                  </a:lnTo>
                  <a:close/>
                  <a:moveTo>
                    <a:pt x="2400" y="8800"/>
                  </a:moveTo>
                  <a:lnTo>
                    <a:pt x="4000" y="8800"/>
                  </a:lnTo>
                  <a:lnTo>
                    <a:pt x="4000" y="10400"/>
                  </a:lnTo>
                  <a:lnTo>
                    <a:pt x="2400" y="10400"/>
                  </a:lnTo>
                  <a:lnTo>
                    <a:pt x="2400" y="8800"/>
                  </a:lnTo>
                  <a:close/>
                  <a:moveTo>
                    <a:pt x="5600" y="8800"/>
                  </a:moveTo>
                  <a:lnTo>
                    <a:pt x="7200" y="8800"/>
                  </a:lnTo>
                  <a:lnTo>
                    <a:pt x="7200" y="10400"/>
                  </a:lnTo>
                  <a:lnTo>
                    <a:pt x="5600" y="10400"/>
                  </a:lnTo>
                  <a:lnTo>
                    <a:pt x="5600" y="8800"/>
                  </a:lnTo>
                  <a:close/>
                  <a:moveTo>
                    <a:pt x="8800" y="8800"/>
                  </a:moveTo>
                  <a:lnTo>
                    <a:pt x="10400" y="8800"/>
                  </a:lnTo>
                  <a:lnTo>
                    <a:pt x="10400" y="10400"/>
                  </a:lnTo>
                  <a:lnTo>
                    <a:pt x="8800" y="10400"/>
                  </a:lnTo>
                  <a:lnTo>
                    <a:pt x="8800" y="8800"/>
                  </a:lnTo>
                  <a:close/>
                </a:path>
              </a:pathLst>
            </a:custGeom>
            <a:solidFill>
              <a:srgbClr val="FFFFFF"/>
            </a:solidFill>
            <a:ln>
              <a:noFill/>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汉仪君黑-45简" panose="020B0604020202020204" pitchFamily="34" charset="-122"/>
              </a:endParaRPr>
            </a:p>
          </p:txBody>
        </p:sp>
      </p:grpSp>
      <p:grpSp>
        <p:nvGrpSpPr>
          <p:cNvPr id="13" name="组合 12"/>
          <p:cNvGrpSpPr/>
          <p:nvPr/>
        </p:nvGrpSpPr>
        <p:grpSpPr>
          <a:xfrm>
            <a:off x="910118" y="1990591"/>
            <a:ext cx="822446" cy="822446"/>
            <a:chOff x="1058400" y="2002948"/>
            <a:chExt cx="822446" cy="822446"/>
          </a:xfrm>
        </p:grpSpPr>
        <p:sp>
          <p:nvSpPr>
            <p:cNvPr id="14" name="椭圆稻壳儿花儿小姐"/>
            <p:cNvSpPr txBox="1"/>
            <p:nvPr/>
          </p:nvSpPr>
          <p:spPr>
            <a:xfrm>
              <a:off x="1058400" y="2002948"/>
              <a:ext cx="822446" cy="822446"/>
            </a:xfrm>
            <a:prstGeom prst="roundRect">
              <a:avLst>
                <a:gd name="adj" fmla="val 50000"/>
              </a:avLst>
            </a:prstGeom>
            <a:solidFill>
              <a:schemeClr val="accent2"/>
            </a:solidFill>
            <a:ln w="12700" cap="flat">
              <a:noFill/>
              <a:prstDash val="solid"/>
              <a:miter/>
            </a:ln>
            <a:effectLst/>
          </p:spPr>
          <p:txBody>
            <a:bodyPr wrap="none"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b="1" dirty="0">
                <a:solidFill>
                  <a:srgbClr val="FFFFFF"/>
                </a:solidFill>
                <a:latin typeface="汉仪君黑-45简" panose="020B0604020202020204" pitchFamily="34" charset="-122"/>
              </a:endParaRPr>
            </a:p>
          </p:txBody>
        </p:sp>
        <p:sp>
          <p:nvSpPr>
            <p:cNvPr id="15" name="任意多边形"/>
            <p:cNvSpPr/>
            <p:nvPr/>
          </p:nvSpPr>
          <p:spPr bwMode="auto">
            <a:xfrm>
              <a:off x="1240678" y="2186519"/>
              <a:ext cx="457889" cy="455302"/>
            </a:xfrm>
            <a:custGeom>
              <a:avLst/>
              <a:gdLst>
                <a:gd name="T0" fmla="*/ 10734 w 11801"/>
                <a:gd name="T1" fmla="*/ 1688 h 11734"/>
                <a:gd name="T2" fmla="*/ 7597 w 11801"/>
                <a:gd name="T3" fmla="*/ 4153 h 11734"/>
                <a:gd name="T4" fmla="*/ 6961 w 11801"/>
                <a:gd name="T5" fmla="*/ 4170 h 11734"/>
                <a:gd name="T6" fmla="*/ 4622 w 11801"/>
                <a:gd name="T7" fmla="*/ 2533 h 11734"/>
                <a:gd name="T8" fmla="*/ 934 w 11801"/>
                <a:gd name="T9" fmla="*/ 5483 h 11734"/>
                <a:gd name="T10" fmla="*/ 184 w 11801"/>
                <a:gd name="T11" fmla="*/ 5400 h 11734"/>
                <a:gd name="T12" fmla="*/ 267 w 11801"/>
                <a:gd name="T13" fmla="*/ 4650 h 11734"/>
                <a:gd name="T14" fmla="*/ 4267 w 11801"/>
                <a:gd name="T15" fmla="*/ 1450 h 11734"/>
                <a:gd name="T16" fmla="*/ 4907 w 11801"/>
                <a:gd name="T17" fmla="*/ 1430 h 11734"/>
                <a:gd name="T18" fmla="*/ 7249 w 11801"/>
                <a:gd name="T19" fmla="*/ 3070 h 11734"/>
                <a:gd name="T20" fmla="*/ 9798 w 11801"/>
                <a:gd name="T21" fmla="*/ 1067 h 11734"/>
                <a:gd name="T22" fmla="*/ 8601 w 11801"/>
                <a:gd name="T23" fmla="*/ 1067 h 11734"/>
                <a:gd name="T24" fmla="*/ 8067 w 11801"/>
                <a:gd name="T25" fmla="*/ 534 h 11734"/>
                <a:gd name="T26" fmla="*/ 8601 w 11801"/>
                <a:gd name="T27" fmla="*/ 0 h 11734"/>
                <a:gd name="T28" fmla="*/ 11267 w 11801"/>
                <a:gd name="T29" fmla="*/ 0 h 11734"/>
                <a:gd name="T30" fmla="*/ 11801 w 11801"/>
                <a:gd name="T31" fmla="*/ 534 h 11734"/>
                <a:gd name="T32" fmla="*/ 11801 w 11801"/>
                <a:gd name="T33" fmla="*/ 3200 h 11734"/>
                <a:gd name="T34" fmla="*/ 11267 w 11801"/>
                <a:gd name="T35" fmla="*/ 3734 h 11734"/>
                <a:gd name="T36" fmla="*/ 10734 w 11801"/>
                <a:gd name="T37" fmla="*/ 3200 h 11734"/>
                <a:gd name="T38" fmla="*/ 10734 w 11801"/>
                <a:gd name="T39" fmla="*/ 1688 h 11734"/>
                <a:gd name="T40" fmla="*/ 1401 w 11801"/>
                <a:gd name="T41" fmla="*/ 6400 h 11734"/>
                <a:gd name="T42" fmla="*/ 1934 w 11801"/>
                <a:gd name="T43" fmla="*/ 5867 h 11734"/>
                <a:gd name="T44" fmla="*/ 2467 w 11801"/>
                <a:gd name="T45" fmla="*/ 6400 h 11734"/>
                <a:gd name="T46" fmla="*/ 2467 w 11801"/>
                <a:gd name="T47" fmla="*/ 11200 h 11734"/>
                <a:gd name="T48" fmla="*/ 1934 w 11801"/>
                <a:gd name="T49" fmla="*/ 11734 h 11734"/>
                <a:gd name="T50" fmla="*/ 1401 w 11801"/>
                <a:gd name="T51" fmla="*/ 11200 h 11734"/>
                <a:gd name="T52" fmla="*/ 1401 w 11801"/>
                <a:gd name="T53" fmla="*/ 6400 h 11734"/>
                <a:gd name="T54" fmla="*/ 4067 w 11801"/>
                <a:gd name="T55" fmla="*/ 4267 h 11734"/>
                <a:gd name="T56" fmla="*/ 4601 w 11801"/>
                <a:gd name="T57" fmla="*/ 3734 h 11734"/>
                <a:gd name="T58" fmla="*/ 5134 w 11801"/>
                <a:gd name="T59" fmla="*/ 4267 h 11734"/>
                <a:gd name="T60" fmla="*/ 5134 w 11801"/>
                <a:gd name="T61" fmla="*/ 11200 h 11734"/>
                <a:gd name="T62" fmla="*/ 4601 w 11801"/>
                <a:gd name="T63" fmla="*/ 11734 h 11734"/>
                <a:gd name="T64" fmla="*/ 4067 w 11801"/>
                <a:gd name="T65" fmla="*/ 11200 h 11734"/>
                <a:gd name="T66" fmla="*/ 4067 w 11801"/>
                <a:gd name="T67" fmla="*/ 4267 h 11734"/>
                <a:gd name="T68" fmla="*/ 6734 w 11801"/>
                <a:gd name="T69" fmla="*/ 5867 h 11734"/>
                <a:gd name="T70" fmla="*/ 7267 w 11801"/>
                <a:gd name="T71" fmla="*/ 5334 h 11734"/>
                <a:gd name="T72" fmla="*/ 7801 w 11801"/>
                <a:gd name="T73" fmla="*/ 5867 h 11734"/>
                <a:gd name="T74" fmla="*/ 7801 w 11801"/>
                <a:gd name="T75" fmla="*/ 11200 h 11734"/>
                <a:gd name="T76" fmla="*/ 7267 w 11801"/>
                <a:gd name="T77" fmla="*/ 11734 h 11734"/>
                <a:gd name="T78" fmla="*/ 6734 w 11801"/>
                <a:gd name="T79" fmla="*/ 11200 h 11734"/>
                <a:gd name="T80" fmla="*/ 6734 w 11801"/>
                <a:gd name="T81" fmla="*/ 5867 h 11734"/>
                <a:gd name="T82" fmla="*/ 9401 w 11801"/>
                <a:gd name="T83" fmla="*/ 4800 h 11734"/>
                <a:gd name="T84" fmla="*/ 9934 w 11801"/>
                <a:gd name="T85" fmla="*/ 4267 h 11734"/>
                <a:gd name="T86" fmla="*/ 10467 w 11801"/>
                <a:gd name="T87" fmla="*/ 4800 h 11734"/>
                <a:gd name="T88" fmla="*/ 10467 w 11801"/>
                <a:gd name="T89" fmla="*/ 11200 h 11734"/>
                <a:gd name="T90" fmla="*/ 9934 w 11801"/>
                <a:gd name="T91" fmla="*/ 11734 h 11734"/>
                <a:gd name="T92" fmla="*/ 9401 w 11801"/>
                <a:gd name="T93" fmla="*/ 11200 h 11734"/>
                <a:gd name="T94" fmla="*/ 9401 w 11801"/>
                <a:gd name="T95" fmla="*/ 4800 h 1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801" h="11734">
                  <a:moveTo>
                    <a:pt x="10734" y="1688"/>
                  </a:moveTo>
                  <a:lnTo>
                    <a:pt x="7597" y="4153"/>
                  </a:lnTo>
                  <a:cubicBezTo>
                    <a:pt x="7412" y="4298"/>
                    <a:pt x="7154" y="4305"/>
                    <a:pt x="6961" y="4170"/>
                  </a:cubicBezTo>
                  <a:lnTo>
                    <a:pt x="4622" y="2533"/>
                  </a:lnTo>
                  <a:lnTo>
                    <a:pt x="934" y="5483"/>
                  </a:lnTo>
                  <a:cubicBezTo>
                    <a:pt x="704" y="5667"/>
                    <a:pt x="368" y="5630"/>
                    <a:pt x="184" y="5400"/>
                  </a:cubicBezTo>
                  <a:cubicBezTo>
                    <a:pt x="0" y="5170"/>
                    <a:pt x="37" y="4834"/>
                    <a:pt x="267" y="4650"/>
                  </a:cubicBezTo>
                  <a:lnTo>
                    <a:pt x="4267" y="1450"/>
                  </a:lnTo>
                  <a:cubicBezTo>
                    <a:pt x="4452" y="1302"/>
                    <a:pt x="4713" y="1294"/>
                    <a:pt x="4907" y="1430"/>
                  </a:cubicBezTo>
                  <a:lnTo>
                    <a:pt x="7249" y="3070"/>
                  </a:lnTo>
                  <a:lnTo>
                    <a:pt x="9798" y="1067"/>
                  </a:lnTo>
                  <a:lnTo>
                    <a:pt x="8601" y="1067"/>
                  </a:lnTo>
                  <a:cubicBezTo>
                    <a:pt x="8306" y="1067"/>
                    <a:pt x="8067" y="828"/>
                    <a:pt x="8067" y="534"/>
                  </a:cubicBezTo>
                  <a:cubicBezTo>
                    <a:pt x="8067" y="239"/>
                    <a:pt x="8306" y="0"/>
                    <a:pt x="8601" y="0"/>
                  </a:cubicBezTo>
                  <a:lnTo>
                    <a:pt x="11267" y="0"/>
                  </a:lnTo>
                  <a:cubicBezTo>
                    <a:pt x="11562" y="0"/>
                    <a:pt x="11801" y="239"/>
                    <a:pt x="11801" y="534"/>
                  </a:cubicBezTo>
                  <a:lnTo>
                    <a:pt x="11801" y="3200"/>
                  </a:lnTo>
                  <a:cubicBezTo>
                    <a:pt x="11801" y="3495"/>
                    <a:pt x="11562" y="3734"/>
                    <a:pt x="11267" y="3734"/>
                  </a:cubicBezTo>
                  <a:cubicBezTo>
                    <a:pt x="10973" y="3734"/>
                    <a:pt x="10734" y="3495"/>
                    <a:pt x="10734" y="3200"/>
                  </a:cubicBezTo>
                  <a:lnTo>
                    <a:pt x="10734" y="1688"/>
                  </a:lnTo>
                  <a:close/>
                  <a:moveTo>
                    <a:pt x="1401" y="6400"/>
                  </a:moveTo>
                  <a:cubicBezTo>
                    <a:pt x="1401" y="6106"/>
                    <a:pt x="1639" y="5867"/>
                    <a:pt x="1934" y="5867"/>
                  </a:cubicBezTo>
                  <a:cubicBezTo>
                    <a:pt x="2229" y="5867"/>
                    <a:pt x="2467" y="6106"/>
                    <a:pt x="2467" y="6400"/>
                  </a:cubicBezTo>
                  <a:lnTo>
                    <a:pt x="2467" y="11200"/>
                  </a:lnTo>
                  <a:cubicBezTo>
                    <a:pt x="2467" y="11495"/>
                    <a:pt x="2229" y="11734"/>
                    <a:pt x="1934" y="11734"/>
                  </a:cubicBezTo>
                  <a:cubicBezTo>
                    <a:pt x="1639" y="11734"/>
                    <a:pt x="1401" y="11495"/>
                    <a:pt x="1401" y="11200"/>
                  </a:cubicBezTo>
                  <a:lnTo>
                    <a:pt x="1401" y="6400"/>
                  </a:lnTo>
                  <a:close/>
                  <a:moveTo>
                    <a:pt x="4067" y="4267"/>
                  </a:moveTo>
                  <a:cubicBezTo>
                    <a:pt x="4067" y="3972"/>
                    <a:pt x="4306" y="3734"/>
                    <a:pt x="4601" y="3734"/>
                  </a:cubicBezTo>
                  <a:cubicBezTo>
                    <a:pt x="4895" y="3734"/>
                    <a:pt x="5134" y="3972"/>
                    <a:pt x="5134" y="4267"/>
                  </a:cubicBezTo>
                  <a:lnTo>
                    <a:pt x="5134" y="11200"/>
                  </a:lnTo>
                  <a:cubicBezTo>
                    <a:pt x="5134" y="11495"/>
                    <a:pt x="4895" y="11734"/>
                    <a:pt x="4601" y="11734"/>
                  </a:cubicBezTo>
                  <a:cubicBezTo>
                    <a:pt x="4306" y="11734"/>
                    <a:pt x="4067" y="11495"/>
                    <a:pt x="4067" y="11200"/>
                  </a:cubicBezTo>
                  <a:lnTo>
                    <a:pt x="4067" y="4267"/>
                  </a:lnTo>
                  <a:close/>
                  <a:moveTo>
                    <a:pt x="6734" y="5867"/>
                  </a:moveTo>
                  <a:cubicBezTo>
                    <a:pt x="6734" y="5572"/>
                    <a:pt x="6973" y="5334"/>
                    <a:pt x="7267" y="5334"/>
                  </a:cubicBezTo>
                  <a:cubicBezTo>
                    <a:pt x="7562" y="5334"/>
                    <a:pt x="7801" y="5572"/>
                    <a:pt x="7801" y="5867"/>
                  </a:cubicBezTo>
                  <a:lnTo>
                    <a:pt x="7801" y="11200"/>
                  </a:lnTo>
                  <a:cubicBezTo>
                    <a:pt x="7801" y="11495"/>
                    <a:pt x="7562" y="11734"/>
                    <a:pt x="7267" y="11734"/>
                  </a:cubicBezTo>
                  <a:cubicBezTo>
                    <a:pt x="6973" y="11734"/>
                    <a:pt x="6734" y="11495"/>
                    <a:pt x="6734" y="11200"/>
                  </a:cubicBezTo>
                  <a:lnTo>
                    <a:pt x="6734" y="5867"/>
                  </a:lnTo>
                  <a:close/>
                  <a:moveTo>
                    <a:pt x="9401" y="4800"/>
                  </a:moveTo>
                  <a:cubicBezTo>
                    <a:pt x="9401" y="4506"/>
                    <a:pt x="9639" y="4267"/>
                    <a:pt x="9934" y="4267"/>
                  </a:cubicBezTo>
                  <a:cubicBezTo>
                    <a:pt x="10229" y="4267"/>
                    <a:pt x="10467" y="4506"/>
                    <a:pt x="10467" y="4800"/>
                  </a:cubicBezTo>
                  <a:lnTo>
                    <a:pt x="10467" y="11200"/>
                  </a:lnTo>
                  <a:cubicBezTo>
                    <a:pt x="10467" y="11495"/>
                    <a:pt x="10229" y="11734"/>
                    <a:pt x="9934" y="11734"/>
                  </a:cubicBezTo>
                  <a:cubicBezTo>
                    <a:pt x="9639" y="11734"/>
                    <a:pt x="9401" y="11495"/>
                    <a:pt x="9401" y="11200"/>
                  </a:cubicBezTo>
                  <a:lnTo>
                    <a:pt x="9401" y="4800"/>
                  </a:lnTo>
                  <a:close/>
                </a:path>
              </a:pathLst>
            </a:custGeom>
            <a:solidFill>
              <a:srgbClr val="FFFFFF"/>
            </a:solidFill>
            <a:ln>
              <a:noFill/>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汉仪君黑-45简" panose="020B0604020202020204" pitchFamily="34" charset="-122"/>
              </a:endParaRPr>
            </a:p>
          </p:txBody>
        </p:sp>
      </p:grpSp>
      <p:sp>
        <p:nvSpPr>
          <p:cNvPr id="16" name="圆角矩形稻壳儿花儿小姐"/>
          <p:cNvSpPr/>
          <p:nvPr/>
        </p:nvSpPr>
        <p:spPr>
          <a:xfrm>
            <a:off x="6194732" y="4069890"/>
            <a:ext cx="1835494" cy="4057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pc="300" dirty="0" smtClean="0">
                <a:latin typeface="+mn-ea"/>
              </a:rPr>
              <a:t>添加小标题</a:t>
            </a:r>
            <a:endParaRPr lang="zh-CN" altLang="en-US" sz="2000" spc="300" dirty="0">
              <a:latin typeface="+mn-ea"/>
            </a:endParaRPr>
          </a:p>
        </p:txBody>
      </p:sp>
      <p:sp>
        <p:nvSpPr>
          <p:cNvPr id="17" name="文本框稻壳儿花儿小姐"/>
          <p:cNvSpPr txBox="1"/>
          <p:nvPr/>
        </p:nvSpPr>
        <p:spPr bwMode="auto">
          <a:xfrm>
            <a:off x="6023442" y="4568439"/>
            <a:ext cx="2178073" cy="1262461"/>
          </a:xfrm>
          <a:prstGeom prst="rect">
            <a:avLst/>
          </a:prstGeom>
          <a:noFill/>
        </p:spPr>
        <p:txBody>
          <a:bodyPr wrap="square">
            <a:spAutoFit/>
            <a:scene3d>
              <a:camera prst="orthographicFront"/>
              <a:lightRig rig="threePt" dir="t"/>
            </a:scene3d>
            <a:sp3d contourW="12700"/>
          </a:bodyPr>
          <a:lstStyle>
            <a:defPPr>
              <a:defRPr lang="zh-CN"/>
            </a:defPPr>
            <a:lvl1pPr indent="0" defTabSz="457200">
              <a:lnSpc>
                <a:spcPct val="150000"/>
              </a:lnSpc>
              <a:spcBef>
                <a:spcPts val="0"/>
              </a:spcBef>
              <a:buFont typeface="Wingdings" panose="05000000000000000000" pitchFamily="2" charset="2"/>
              <a:buNone/>
              <a:defRPr sz="1200" spc="200">
                <a:solidFill>
                  <a:schemeClr val="tx1">
                    <a:lumMod val="75000"/>
                    <a:lumOff val="25000"/>
                  </a:schemeClr>
                </a:solidFill>
              </a:defRPr>
            </a:lvl1pPr>
            <a:lvl2pPr defTabSz="457200"/>
            <a:lvl3pPr defTabSz="457200"/>
            <a:lvl4pPr defTabSz="457200"/>
            <a:lvl5pPr defTabSz="457200"/>
            <a:lvl6pPr defTabSz="457200"/>
            <a:lvl7pPr defTabSz="457200"/>
            <a:lvl8pPr defTabSz="457200"/>
            <a:lvl9pPr defTabSz="457200"/>
          </a:lstStyle>
          <a:p>
            <a:r>
              <a:rPr lang="zh-CN" altLang="en-US" sz="1300" dirty="0">
                <a:solidFill>
                  <a:schemeClr val="tx1">
                    <a:lumMod val="85000"/>
                    <a:lumOff val="15000"/>
                  </a:schemeClr>
                </a:solidFill>
              </a:rPr>
              <a:t>单击此处输入你的正文，文字是您思想的提炼，请尽量言简意赅的阐述观点</a:t>
            </a:r>
            <a:endParaRPr lang="zh-CN" altLang="en-US" sz="1300" dirty="0">
              <a:solidFill>
                <a:schemeClr val="tx1">
                  <a:lumMod val="85000"/>
                  <a:lumOff val="15000"/>
                </a:schemeClr>
              </a:solidFill>
              <a:sym typeface="+mn-lt"/>
            </a:endParaRPr>
          </a:p>
        </p:txBody>
      </p:sp>
      <p:sp>
        <p:nvSpPr>
          <p:cNvPr id="18" name="圆角矩形稻壳儿花儿小姐"/>
          <p:cNvSpPr/>
          <p:nvPr/>
        </p:nvSpPr>
        <p:spPr>
          <a:xfrm>
            <a:off x="9263775" y="4069890"/>
            <a:ext cx="1835494" cy="40572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pc="300" dirty="0" smtClean="0">
                <a:latin typeface="+mn-ea"/>
              </a:rPr>
              <a:t>添加小标题</a:t>
            </a:r>
            <a:endParaRPr lang="zh-CN" altLang="en-US" sz="2000" spc="300" dirty="0">
              <a:latin typeface="+mn-ea"/>
            </a:endParaRPr>
          </a:p>
        </p:txBody>
      </p:sp>
      <p:sp>
        <p:nvSpPr>
          <p:cNvPr id="19" name="文本框稻壳儿花儿小姐"/>
          <p:cNvSpPr txBox="1"/>
          <p:nvPr/>
        </p:nvSpPr>
        <p:spPr bwMode="auto">
          <a:xfrm>
            <a:off x="9092485" y="4568439"/>
            <a:ext cx="2178073" cy="1262461"/>
          </a:xfrm>
          <a:prstGeom prst="rect">
            <a:avLst/>
          </a:prstGeom>
          <a:noFill/>
        </p:spPr>
        <p:txBody>
          <a:bodyPr wrap="square">
            <a:spAutoFit/>
            <a:scene3d>
              <a:camera prst="orthographicFront"/>
              <a:lightRig rig="threePt" dir="t"/>
            </a:scene3d>
            <a:sp3d contourW="12700"/>
          </a:bodyPr>
          <a:lstStyle>
            <a:defPPr>
              <a:defRPr lang="zh-CN"/>
            </a:defPPr>
            <a:lvl1pPr indent="0" defTabSz="457200">
              <a:lnSpc>
                <a:spcPct val="150000"/>
              </a:lnSpc>
              <a:spcBef>
                <a:spcPts val="0"/>
              </a:spcBef>
              <a:buFont typeface="Wingdings" panose="05000000000000000000" pitchFamily="2" charset="2"/>
              <a:buNone/>
              <a:defRPr sz="1200" spc="200">
                <a:solidFill>
                  <a:schemeClr val="tx1">
                    <a:lumMod val="75000"/>
                    <a:lumOff val="25000"/>
                  </a:schemeClr>
                </a:solidFill>
              </a:defRPr>
            </a:lvl1pPr>
            <a:lvl2pPr defTabSz="457200"/>
            <a:lvl3pPr defTabSz="457200"/>
            <a:lvl4pPr defTabSz="457200"/>
            <a:lvl5pPr defTabSz="457200"/>
            <a:lvl6pPr defTabSz="457200"/>
            <a:lvl7pPr defTabSz="457200"/>
            <a:lvl8pPr defTabSz="457200"/>
            <a:lvl9pPr defTabSz="457200"/>
          </a:lstStyle>
          <a:p>
            <a:r>
              <a:rPr lang="zh-CN" altLang="en-US" sz="1300" dirty="0">
                <a:solidFill>
                  <a:schemeClr val="tx1">
                    <a:lumMod val="85000"/>
                    <a:lumOff val="15000"/>
                  </a:schemeClr>
                </a:solidFill>
              </a:rPr>
              <a:t>单击此处输入你的正文，文字是您思想的提炼，请尽量言简意赅的阐述观点</a:t>
            </a:r>
            <a:endParaRPr lang="zh-CN" altLang="en-US" sz="1300" dirty="0">
              <a:solidFill>
                <a:schemeClr val="tx1">
                  <a:lumMod val="85000"/>
                  <a:lumOff val="15000"/>
                </a:schemeClr>
              </a:solidFill>
              <a:sym typeface="+mn-lt"/>
            </a:endParaRPr>
          </a:p>
        </p:txBody>
      </p:sp>
      <p:grpSp>
        <p:nvGrpSpPr>
          <p:cNvPr id="20" name="组合 19"/>
          <p:cNvGrpSpPr/>
          <p:nvPr/>
        </p:nvGrpSpPr>
        <p:grpSpPr>
          <a:xfrm>
            <a:off x="6089404" y="1592548"/>
            <a:ext cx="5334713" cy="2151048"/>
            <a:chOff x="1267212" y="2372343"/>
            <a:chExt cx="7600354" cy="2151048"/>
          </a:xfrm>
        </p:grpSpPr>
        <p:sp>
          <p:nvSpPr>
            <p:cNvPr id="21" name="文本框稻壳儿花儿小姐"/>
            <p:cNvSpPr txBox="1"/>
            <p:nvPr/>
          </p:nvSpPr>
          <p:spPr>
            <a:xfrm>
              <a:off x="1267213" y="2372343"/>
              <a:ext cx="3375178" cy="553998"/>
            </a:xfrm>
            <a:prstGeom prst="rect">
              <a:avLst/>
            </a:prstGeom>
            <a:noFill/>
          </p:spPr>
          <p:txBody>
            <a:bodyPr vert="horz" wrap="square" lIns="102974" tIns="0" rIns="102974" bIns="0" rtlCol="0" anchor="t">
              <a:spAutoFit/>
            </a:bodyPr>
            <a:lstStyle>
              <a:defPPr>
                <a:defRPr lang="zh-CN"/>
              </a:defPPr>
              <a:lvl1pPr>
                <a:lnSpc>
                  <a:spcPct val="150000"/>
                </a:lnSpc>
                <a:defRPr sz="2000" b="1" kern="0" spc="200">
                  <a:solidFill>
                    <a:schemeClr val="tx1">
                      <a:lumMod val="75000"/>
                      <a:lumOff val="25000"/>
                    </a:schemeClr>
                  </a:solidFill>
                  <a:latin typeface="+mn-ea"/>
                  <a:cs typeface="+mn-ea"/>
                </a:defRPr>
              </a:lvl1pPr>
            </a:lstStyle>
            <a:p>
              <a:r>
                <a:rPr lang="zh-CN" altLang="en-US" sz="2400" b="0" dirty="0" smtClean="0">
                  <a:sym typeface="+mn-lt"/>
                </a:rPr>
                <a:t>添加小标题</a:t>
              </a:r>
              <a:endParaRPr lang="zh-CN" altLang="en-US" sz="2400" b="0" dirty="0">
                <a:sym typeface="+mn-lt"/>
              </a:endParaRPr>
            </a:p>
          </p:txBody>
        </p:sp>
        <p:sp>
          <p:nvSpPr>
            <p:cNvPr id="22" name="文本框稻壳儿花儿小姐"/>
            <p:cNvSpPr txBox="1"/>
            <p:nvPr/>
          </p:nvSpPr>
          <p:spPr bwMode="auto">
            <a:xfrm>
              <a:off x="1267212" y="2930647"/>
              <a:ext cx="7600354" cy="1592744"/>
            </a:xfrm>
            <a:prstGeom prst="rect">
              <a:avLst/>
            </a:prstGeom>
            <a:noFill/>
          </p:spPr>
          <p:txBody>
            <a:bodyPr wrap="square">
              <a:spAutoFit/>
              <a:scene3d>
                <a:camera prst="orthographicFront"/>
                <a:lightRig rig="threePt" dir="t"/>
              </a:scene3d>
              <a:sp3d contourW="12700"/>
            </a:bodyPr>
            <a:lstStyle>
              <a:defPPr>
                <a:defRPr lang="zh-CN"/>
              </a:defPPr>
              <a:lvl1pPr indent="0" defTabSz="457200">
                <a:lnSpc>
                  <a:spcPct val="150000"/>
                </a:lnSpc>
                <a:spcBef>
                  <a:spcPts val="0"/>
                </a:spcBef>
                <a:buFont typeface="Wingdings" panose="05000000000000000000" pitchFamily="2" charset="2"/>
                <a:buNone/>
                <a:defRPr sz="1200" spc="200">
                  <a:solidFill>
                    <a:schemeClr val="tx1">
                      <a:lumMod val="75000"/>
                      <a:lumOff val="25000"/>
                    </a:schemeClr>
                  </a:solidFill>
                </a:defRPr>
              </a:lvl1pPr>
              <a:lvl2pPr defTabSz="457200"/>
              <a:lvl3pPr defTabSz="457200"/>
              <a:lvl4pPr defTabSz="457200"/>
              <a:lvl5pPr defTabSz="457200"/>
              <a:lvl6pPr defTabSz="457200"/>
              <a:lvl7pPr defTabSz="457200"/>
              <a:lvl8pPr defTabSz="457200"/>
              <a:lvl9pPr defTabSz="457200"/>
            </a:lstStyle>
            <a:p>
              <a:r>
                <a:rPr lang="zh-CN" altLang="en-US" sz="1300" dirty="0">
                  <a:solidFill>
                    <a:schemeClr val="tx1">
                      <a:lumMod val="85000"/>
                      <a:lumOff val="15000"/>
                    </a:schemeClr>
                  </a:solidFill>
                  <a:latin typeface="+mn-ea"/>
                  <a:cs typeface="+mn-ea"/>
                  <a:sym typeface="+mn-lt"/>
                </a:rPr>
                <a:t>单击此处输入你的正文，文字是您思想的提炼，为了最终演示发布的良好效果，请尽量言简意赅的阐述观点；根据需要可酌情增减文字，以便观者可以准确理解您所传达的</a:t>
              </a:r>
              <a:r>
                <a:rPr lang="zh-CN" altLang="en-US" sz="1300" dirty="0" smtClean="0">
                  <a:solidFill>
                    <a:schemeClr val="tx1">
                      <a:lumMod val="85000"/>
                      <a:lumOff val="15000"/>
                    </a:schemeClr>
                  </a:solidFill>
                  <a:latin typeface="+mn-ea"/>
                  <a:cs typeface="+mn-ea"/>
                  <a:sym typeface="+mn-lt"/>
                </a:rPr>
                <a:t>信息。</a:t>
              </a:r>
              <a:r>
                <a:rPr lang="zh-CN" altLang="en-US" sz="1300" dirty="0">
                  <a:solidFill>
                    <a:schemeClr val="tx1">
                      <a:lumMod val="85000"/>
                      <a:lumOff val="15000"/>
                    </a:schemeClr>
                  </a:solidFill>
                  <a:latin typeface="+mn-ea"/>
                  <a:cs typeface="+mn-ea"/>
                  <a:sym typeface="+mn-lt"/>
                </a:rPr>
                <a:t>单击此处输入你的正文，文字是您思想的提炼，为了最终演示发布的良好效果，请尽量言简意赅的阐述观点</a:t>
              </a:r>
              <a:endParaRPr lang="zh-CN" altLang="en-US" sz="1300" dirty="0">
                <a:solidFill>
                  <a:schemeClr val="tx1">
                    <a:lumMod val="85000"/>
                    <a:lumOff val="15000"/>
                  </a:schemeClr>
                </a:solidFill>
                <a:latin typeface="+mn-ea"/>
                <a:cs typeface="+mn-ea"/>
                <a:sym typeface="+mn-lt"/>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稻壳儿花儿小姐"/>
          <p:cNvSpPr txBox="1"/>
          <p:nvPr/>
        </p:nvSpPr>
        <p:spPr>
          <a:xfrm>
            <a:off x="391743" y="156782"/>
            <a:ext cx="2351735" cy="461665"/>
          </a:xfrm>
          <a:prstGeom prst="rect">
            <a:avLst/>
          </a:prstGeom>
          <a:noFill/>
        </p:spPr>
        <p:txBody>
          <a:bodyPr wrap="square" rtlCol="0">
            <a:spAutoFit/>
          </a:bodyPr>
          <a:lstStyle/>
          <a:p>
            <a:pPr indent="-288290">
              <a:buFont typeface="Wingdings" panose="05000000000000000000" pitchFamily="2" charset="2"/>
              <a:buChar char="n"/>
            </a:pPr>
            <a:r>
              <a:rPr lang="zh-CN" altLang="en-US" sz="2400" spc="200" dirty="0" smtClean="0">
                <a:solidFill>
                  <a:schemeClr val="tx1">
                    <a:lumMod val="85000"/>
                    <a:lumOff val="15000"/>
                  </a:schemeClr>
                </a:solidFill>
                <a:latin typeface="+mn-ea"/>
                <a:sym typeface="Calibri" panose="020F0502020204030204" pitchFamily="34" charset="0"/>
              </a:rPr>
              <a:t>添加小标题</a:t>
            </a:r>
            <a:endParaRPr lang="en-US" sz="2400" spc="200" dirty="0">
              <a:solidFill>
                <a:schemeClr val="tx1">
                  <a:lumMod val="85000"/>
                  <a:lumOff val="15000"/>
                </a:schemeClr>
              </a:solidFill>
              <a:latin typeface="+mn-ea"/>
              <a:sym typeface="Calibri" panose="020F0502020204030204" pitchFamily="34" charset="0"/>
            </a:endParaRPr>
          </a:p>
        </p:txBody>
      </p:sp>
      <p:sp>
        <p:nvSpPr>
          <p:cNvPr id="3" name="矩形 2(重新填充自己的图片）稻壳儿花儿小姐"/>
          <p:cNvSpPr/>
          <p:nvPr/>
        </p:nvSpPr>
        <p:spPr>
          <a:xfrm>
            <a:off x="8329671" y="1643967"/>
            <a:ext cx="3279267" cy="2044541"/>
          </a:xfrm>
          <a:prstGeom prst="rect">
            <a:avLst/>
          </a:prstGeom>
          <a:blipFill dpi="0" rotWithShape="1">
            <a:blip r:embed="rId1" cstate="print">
              <a:extLst>
                <a:ext uri="{BEBA8EAE-BF5A-486C-A8C5-ECC9F3942E4B}">
                  <a14:imgProps xmlns:a14="http://schemas.microsoft.com/office/drawing/2010/main">
                    <a14:imgLayer r:embed="rId2">
                      <a14:imgEffect>
                        <a14:colorTemperature colorTemp="5900"/>
                      </a14:imgEffect>
                    </a14:imgLayer>
                  </a14:imgProps>
                </a:ex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cs typeface="+mn-ea"/>
            </a:endParaRPr>
          </a:p>
        </p:txBody>
      </p:sp>
      <p:sp>
        <p:nvSpPr>
          <p:cNvPr id="4" name="矩形 2(重新填充自己的图片）稻壳儿花儿小姐"/>
          <p:cNvSpPr/>
          <p:nvPr/>
        </p:nvSpPr>
        <p:spPr>
          <a:xfrm>
            <a:off x="8329671" y="3915261"/>
            <a:ext cx="3279267" cy="2044541"/>
          </a:xfrm>
          <a:prstGeom prst="rect">
            <a:avLst/>
          </a:prstGeom>
          <a:blipFill dpi="0" rotWithShape="1">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a:stretch>
              <a:fillRect/>
            </a:stretch>
          </a:bli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19" rIns="91438" bIns="45719" numCol="1" spcCol="0" rtlCol="0" fromWordArt="0" anchor="ctr" anchorCtr="0" forceAA="0" compatLnSpc="1">
            <a:noAutofit/>
          </a:bodyPr>
          <a:lstStyle/>
          <a:p>
            <a:pPr algn="ctr"/>
            <a:endParaRPr lang="zh-CN" altLang="en-US" b="1" dirty="0">
              <a:ln w="12700">
                <a:noFill/>
                <a:prstDash val="solid"/>
              </a:ln>
              <a:solidFill>
                <a:schemeClr val="bg2">
                  <a:tint val="85000"/>
                  <a:satMod val="155000"/>
                </a:schemeClr>
              </a:solidFill>
              <a:latin typeface="汉仪君黑-45简" panose="020B0604020202020204" pitchFamily="34" charset="-122"/>
              <a:cs typeface="+mn-ea"/>
            </a:endParaRPr>
          </a:p>
        </p:txBody>
      </p:sp>
      <p:grpSp>
        <p:nvGrpSpPr>
          <p:cNvPr id="5" name="组合 4"/>
          <p:cNvGrpSpPr/>
          <p:nvPr/>
        </p:nvGrpSpPr>
        <p:grpSpPr>
          <a:xfrm>
            <a:off x="681510" y="2248631"/>
            <a:ext cx="3219589" cy="3333260"/>
            <a:chOff x="545586" y="2551173"/>
            <a:chExt cx="3219589" cy="3333260"/>
          </a:xfrm>
        </p:grpSpPr>
        <p:grpSp>
          <p:nvGrpSpPr>
            <p:cNvPr id="6" name="组合 5"/>
            <p:cNvGrpSpPr/>
            <p:nvPr/>
          </p:nvGrpSpPr>
          <p:grpSpPr>
            <a:xfrm>
              <a:off x="545586" y="2551173"/>
              <a:ext cx="3219589" cy="3333260"/>
              <a:chOff x="545586" y="2067079"/>
              <a:chExt cx="3219589" cy="3333260"/>
            </a:xfrm>
          </p:grpSpPr>
          <p:sp>
            <p:nvSpPr>
              <p:cNvPr id="8" name="圆角矩形2稻壳儿花儿小姐"/>
              <p:cNvSpPr/>
              <p:nvPr/>
            </p:nvSpPr>
            <p:spPr>
              <a:xfrm>
                <a:off x="545586" y="2291281"/>
                <a:ext cx="3219589" cy="3109058"/>
              </a:xfrm>
              <a:prstGeom prst="roundRect">
                <a:avLst>
                  <a:gd name="adj" fmla="val 2415"/>
                </a:avLst>
              </a:prstGeom>
              <a:solidFill>
                <a:schemeClr val="bg1">
                  <a:alpha val="40000"/>
                </a:schemeClr>
              </a:solidFill>
              <a:ln w="31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normAutofit/>
              </a:bodyPr>
              <a:lstStyle/>
              <a:p>
                <a:pPr lvl="0">
                  <a:lnSpc>
                    <a:spcPct val="120000"/>
                  </a:lnSpc>
                  <a:defRPr/>
                </a:pPr>
                <a:br>
                  <a:rPr lang="zh-CN" altLang="en-US" sz="1100" dirty="0">
                    <a:solidFill>
                      <a:srgbClr val="404041"/>
                    </a:solidFill>
                    <a:latin typeface="+mn-ea"/>
                  </a:rPr>
                </a:br>
                <a:br>
                  <a:rPr lang="zh-CN" altLang="en-US" sz="1100" dirty="0">
                    <a:solidFill>
                      <a:srgbClr val="404041"/>
                    </a:solidFill>
                    <a:latin typeface="+mn-ea"/>
                  </a:rPr>
                </a:br>
                <a:endParaRPr lang="zh-CN" altLang="en-US" sz="1100" dirty="0">
                  <a:solidFill>
                    <a:srgbClr val="404041"/>
                  </a:solidFill>
                  <a:latin typeface="+mn-ea"/>
                </a:endParaRPr>
              </a:p>
            </p:txBody>
          </p:sp>
          <p:sp>
            <p:nvSpPr>
              <p:cNvPr id="9" name="圆角矩形1稻壳儿花儿小姐"/>
              <p:cNvSpPr/>
              <p:nvPr/>
            </p:nvSpPr>
            <p:spPr>
              <a:xfrm>
                <a:off x="928541" y="2067079"/>
                <a:ext cx="2453678" cy="385277"/>
              </a:xfrm>
              <a:prstGeom prst="roundRect">
                <a:avLst>
                  <a:gd name="adj" fmla="val 50000"/>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zh-CN" altLang="en-US" sz="2000" b="1" spc="200" dirty="0" smtClean="0">
                    <a:solidFill>
                      <a:schemeClr val="bg1"/>
                    </a:solidFill>
                    <a:latin typeface="+mn-ea"/>
                  </a:rPr>
                  <a:t>添加小标题</a:t>
                </a:r>
                <a:endParaRPr lang="zh-CN" altLang="en-US" sz="2000" b="1" spc="200" dirty="0">
                  <a:solidFill>
                    <a:schemeClr val="bg1"/>
                  </a:solidFill>
                  <a:latin typeface="+mn-ea"/>
                </a:endParaRPr>
              </a:p>
            </p:txBody>
          </p:sp>
        </p:grpSp>
        <p:sp>
          <p:nvSpPr>
            <p:cNvPr id="7" name="文本框1稻壳儿花儿小姐"/>
            <p:cNvSpPr txBox="1"/>
            <p:nvPr/>
          </p:nvSpPr>
          <p:spPr bwMode="auto">
            <a:xfrm>
              <a:off x="577859" y="3500238"/>
              <a:ext cx="3026718" cy="1862626"/>
            </a:xfrm>
            <a:prstGeom prst="rect">
              <a:avLst/>
            </a:prstGeom>
            <a:noFill/>
          </p:spPr>
          <p:txBody>
            <a:bodyPr wrap="square">
              <a:spAutoFit/>
              <a:scene3d>
                <a:camera prst="orthographicFront"/>
                <a:lightRig rig="threePt" dir="t"/>
              </a:scene3d>
              <a:sp3d contourW="12700"/>
            </a:bodyPr>
            <a:lstStyle>
              <a:defPPr>
                <a:defRPr lang="zh-CN"/>
              </a:defPPr>
              <a:lvl1pPr indent="0" defTabSz="457200">
                <a:lnSpc>
                  <a:spcPct val="150000"/>
                </a:lnSpc>
                <a:spcBef>
                  <a:spcPts val="0"/>
                </a:spcBef>
                <a:buFont typeface="Wingdings" panose="05000000000000000000" pitchFamily="2" charset="2"/>
                <a:buNone/>
                <a:defRPr sz="1200" spc="200">
                  <a:solidFill>
                    <a:schemeClr val="tx1">
                      <a:lumMod val="75000"/>
                      <a:lumOff val="25000"/>
                    </a:schemeClr>
                  </a:solidFill>
                  <a:latin typeface="+mn-ea"/>
                  <a:cs typeface="+mn-ea"/>
                </a:defRPr>
              </a:lvl1pPr>
              <a:lvl2pPr defTabSz="457200"/>
              <a:lvl3pPr defTabSz="457200"/>
              <a:lvl4pPr defTabSz="457200"/>
              <a:lvl5pPr defTabSz="457200"/>
              <a:lvl6pPr defTabSz="457200"/>
              <a:lvl7pPr defTabSz="457200"/>
              <a:lvl8pPr defTabSz="457200"/>
              <a:lvl9pPr defTabSz="457200"/>
            </a:lstStyle>
            <a:p>
              <a:pPr marL="285750" indent="-285750">
                <a:buFont typeface="Wingdings" panose="05000000000000000000" pitchFamily="2" charset="2"/>
                <a:buChar char="l"/>
              </a:pPr>
              <a:r>
                <a:rPr lang="zh-CN" altLang="en-US" sz="1300" dirty="0">
                  <a:solidFill>
                    <a:schemeClr val="tx1">
                      <a:lumMod val="85000"/>
                      <a:lumOff val="15000"/>
                    </a:schemeClr>
                  </a:solidFill>
                  <a:sym typeface="Arial" panose="020B0604020202020204" pitchFamily="34" charset="0"/>
                </a:rPr>
                <a:t>单击此处输入你的正文，文字是您思想的提炼，为了最终演示发布的良好效果，请尽量言简意赅的阐述观点；根据需要可酌情增减文字，以便观者可以准确理解您所传达的信息</a:t>
              </a:r>
              <a:endParaRPr lang="zh-CN" altLang="en-US" sz="1300" dirty="0">
                <a:solidFill>
                  <a:schemeClr val="tx1">
                    <a:lumMod val="85000"/>
                    <a:lumOff val="15000"/>
                  </a:schemeClr>
                </a:solidFill>
                <a:sym typeface="Arial" panose="020B0604020202020204" pitchFamily="34" charset="0"/>
              </a:endParaRPr>
            </a:p>
          </p:txBody>
        </p:sp>
      </p:grpSp>
      <p:grpSp>
        <p:nvGrpSpPr>
          <p:cNvPr id="10" name="组合 9"/>
          <p:cNvGrpSpPr/>
          <p:nvPr/>
        </p:nvGrpSpPr>
        <p:grpSpPr>
          <a:xfrm>
            <a:off x="4622129" y="2248631"/>
            <a:ext cx="3219589" cy="3333260"/>
            <a:chOff x="4486205" y="2551173"/>
            <a:chExt cx="3219589" cy="3333260"/>
          </a:xfrm>
        </p:grpSpPr>
        <p:grpSp>
          <p:nvGrpSpPr>
            <p:cNvPr id="11" name="组合 10"/>
            <p:cNvGrpSpPr/>
            <p:nvPr/>
          </p:nvGrpSpPr>
          <p:grpSpPr>
            <a:xfrm>
              <a:off x="4486205" y="2551173"/>
              <a:ext cx="3219589" cy="3333260"/>
              <a:chOff x="545586" y="2067079"/>
              <a:chExt cx="3219589" cy="3333260"/>
            </a:xfrm>
          </p:grpSpPr>
          <p:sp>
            <p:nvSpPr>
              <p:cNvPr id="13" name="圆角矩形2稻壳儿花儿小姐"/>
              <p:cNvSpPr/>
              <p:nvPr/>
            </p:nvSpPr>
            <p:spPr>
              <a:xfrm>
                <a:off x="545586" y="2291281"/>
                <a:ext cx="3219589" cy="3109058"/>
              </a:xfrm>
              <a:prstGeom prst="roundRect">
                <a:avLst>
                  <a:gd name="adj" fmla="val 2415"/>
                </a:avLst>
              </a:prstGeom>
              <a:solidFill>
                <a:schemeClr val="bg1">
                  <a:alpha val="40000"/>
                </a:schemeClr>
              </a:solidFill>
              <a:ln w="3175">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normAutofit/>
              </a:bodyPr>
              <a:lstStyle/>
              <a:p>
                <a:pPr lvl="0">
                  <a:lnSpc>
                    <a:spcPct val="120000"/>
                  </a:lnSpc>
                  <a:defRPr/>
                </a:pPr>
                <a:br>
                  <a:rPr lang="zh-CN" altLang="en-US" sz="1100" dirty="0">
                    <a:solidFill>
                      <a:srgbClr val="404041"/>
                    </a:solidFill>
                    <a:latin typeface="+mn-ea"/>
                  </a:rPr>
                </a:br>
                <a:br>
                  <a:rPr lang="zh-CN" altLang="en-US" sz="1100" dirty="0">
                    <a:solidFill>
                      <a:srgbClr val="404041"/>
                    </a:solidFill>
                    <a:latin typeface="+mn-ea"/>
                  </a:rPr>
                </a:br>
                <a:endParaRPr lang="zh-CN" altLang="en-US" sz="1100" dirty="0">
                  <a:solidFill>
                    <a:srgbClr val="404041"/>
                  </a:solidFill>
                  <a:latin typeface="+mn-ea"/>
                </a:endParaRPr>
              </a:p>
            </p:txBody>
          </p:sp>
          <p:sp>
            <p:nvSpPr>
              <p:cNvPr id="14" name="圆角矩形1稻壳儿花儿小姐"/>
              <p:cNvSpPr/>
              <p:nvPr/>
            </p:nvSpPr>
            <p:spPr>
              <a:xfrm>
                <a:off x="928541" y="2067079"/>
                <a:ext cx="2453678" cy="385277"/>
              </a:xfrm>
              <a:prstGeom prst="roundRect">
                <a:avLst>
                  <a:gd name="adj" fmla="val 50000"/>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zh-CN" altLang="en-US" sz="2000" b="1" spc="200" dirty="0" smtClean="0">
                    <a:solidFill>
                      <a:schemeClr val="bg1"/>
                    </a:solidFill>
                    <a:latin typeface="+mn-ea"/>
                  </a:rPr>
                  <a:t>添加小标题</a:t>
                </a:r>
                <a:endParaRPr lang="zh-CN" altLang="en-US" sz="2000" b="1" spc="200" dirty="0">
                  <a:solidFill>
                    <a:schemeClr val="bg1"/>
                  </a:solidFill>
                  <a:latin typeface="+mn-ea"/>
                </a:endParaRPr>
              </a:p>
            </p:txBody>
          </p:sp>
        </p:grpSp>
        <p:sp>
          <p:nvSpPr>
            <p:cNvPr id="12" name="文本框1稻壳儿花儿小姐"/>
            <p:cNvSpPr txBox="1"/>
            <p:nvPr/>
          </p:nvSpPr>
          <p:spPr bwMode="auto">
            <a:xfrm>
              <a:off x="4595887" y="3500238"/>
              <a:ext cx="3026718" cy="1862626"/>
            </a:xfrm>
            <a:prstGeom prst="rect">
              <a:avLst/>
            </a:prstGeom>
            <a:noFill/>
          </p:spPr>
          <p:txBody>
            <a:bodyPr wrap="square">
              <a:spAutoFit/>
              <a:scene3d>
                <a:camera prst="orthographicFront"/>
                <a:lightRig rig="threePt" dir="t"/>
              </a:scene3d>
              <a:sp3d contourW="12700"/>
            </a:bodyPr>
            <a:lstStyle>
              <a:defPPr>
                <a:defRPr lang="zh-CN"/>
              </a:defPPr>
              <a:lvl1pPr indent="0" defTabSz="457200">
                <a:lnSpc>
                  <a:spcPct val="150000"/>
                </a:lnSpc>
                <a:spcBef>
                  <a:spcPts val="0"/>
                </a:spcBef>
                <a:buFont typeface="Wingdings" panose="05000000000000000000" pitchFamily="2" charset="2"/>
                <a:buNone/>
                <a:defRPr sz="1200" spc="200">
                  <a:solidFill>
                    <a:schemeClr val="tx1">
                      <a:lumMod val="75000"/>
                      <a:lumOff val="25000"/>
                    </a:schemeClr>
                  </a:solidFill>
                  <a:latin typeface="+mn-ea"/>
                  <a:cs typeface="+mn-ea"/>
                </a:defRPr>
              </a:lvl1pPr>
              <a:lvl2pPr defTabSz="457200"/>
              <a:lvl3pPr defTabSz="457200"/>
              <a:lvl4pPr defTabSz="457200"/>
              <a:lvl5pPr defTabSz="457200"/>
              <a:lvl6pPr defTabSz="457200"/>
              <a:lvl7pPr defTabSz="457200"/>
              <a:lvl8pPr defTabSz="457200"/>
              <a:lvl9pPr defTabSz="457200"/>
            </a:lstStyle>
            <a:p>
              <a:pPr marL="285750" indent="-285750">
                <a:buFont typeface="Wingdings" panose="05000000000000000000" pitchFamily="2" charset="2"/>
                <a:buChar char="l"/>
              </a:pPr>
              <a:r>
                <a:rPr lang="zh-CN" altLang="en-US" sz="1300" dirty="0">
                  <a:solidFill>
                    <a:schemeClr val="tx1">
                      <a:lumMod val="85000"/>
                      <a:lumOff val="15000"/>
                    </a:schemeClr>
                  </a:solidFill>
                  <a:sym typeface="Arial" panose="020B0604020202020204" pitchFamily="34" charset="0"/>
                </a:rPr>
                <a:t>单击此处输入你的正文，文字是您思想的提炼，为了最终演示发布的良好效果，请尽量言简意赅的阐述观点；根据需要可酌情增减文字，以便观者可以准确理解您所传达的信息</a:t>
              </a:r>
              <a:endParaRPr lang="zh-CN" altLang="en-US" sz="1300" dirty="0">
                <a:solidFill>
                  <a:schemeClr val="tx1">
                    <a:lumMod val="85000"/>
                    <a:lumOff val="15000"/>
                  </a:schemeClr>
                </a:solidFill>
                <a:sym typeface="Arial" panose="020B0604020202020204" pitchFamily="34" charset="0"/>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18稻壳儿花儿小姐"/>
          <p:cNvSpPr/>
          <p:nvPr/>
        </p:nvSpPr>
        <p:spPr>
          <a:xfrm>
            <a:off x="5160723" y="205260"/>
            <a:ext cx="6997411" cy="461665"/>
          </a:xfrm>
          <a:prstGeom prst="rect">
            <a:avLst/>
          </a:prstGeom>
        </p:spPr>
        <p:txBody>
          <a:bodyPr wrap="square">
            <a:spAutoFit/>
          </a:bodyPr>
          <a:lstStyle/>
          <a:p>
            <a:pPr algn="dist"/>
            <a:r>
              <a:rPr lang="zh-CN" altLang="en-US" sz="2400" dirty="0" smtClean="0">
                <a:solidFill>
                  <a:schemeClr val="bg1">
                    <a:lumMod val="65000"/>
                  </a:schemeClr>
                </a:solidFill>
                <a:latin typeface="汉仪雅酷黑 55W" panose="020B0504020202020204" charset="-122"/>
                <a:ea typeface="汉仪雅酷黑 55W" panose="020B0504020202020204" charset="-122"/>
              </a:rPr>
              <a:t>TEACHING IMPLEMENTATION REPORT</a:t>
            </a:r>
            <a:endParaRPr lang="zh-CN" altLang="en-US" sz="2400" dirty="0">
              <a:solidFill>
                <a:schemeClr val="bg1">
                  <a:lumMod val="65000"/>
                </a:schemeClr>
              </a:solidFill>
              <a:latin typeface="汉仪雅酷黑 55W" panose="020B0504020202020204" charset="-122"/>
              <a:ea typeface="汉仪雅酷黑 55W" panose="020B0504020202020204" charset="-122"/>
            </a:endParaRPr>
          </a:p>
        </p:txBody>
      </p:sp>
      <p:sp>
        <p:nvSpPr>
          <p:cNvPr id="13" name="文本框 30稻壳儿花儿小姐"/>
          <p:cNvSpPr txBox="1"/>
          <p:nvPr/>
        </p:nvSpPr>
        <p:spPr>
          <a:xfrm>
            <a:off x="3616150" y="2882643"/>
            <a:ext cx="4959697" cy="1015663"/>
          </a:xfrm>
          <a:prstGeom prst="rect">
            <a:avLst/>
          </a:prstGeom>
          <a:noFill/>
        </p:spPr>
        <p:txBody>
          <a:bodyPr wrap="square" rtlCol="0">
            <a:spAutoFit/>
          </a:bodyPr>
          <a:lstStyle/>
          <a:p>
            <a:pPr algn="dist">
              <a:buClr>
                <a:srgbClr val="056699"/>
              </a:buClr>
            </a:pPr>
            <a:r>
              <a:rPr lang="zh-CN" altLang="en-US" sz="6000" b="1" spc="200" dirty="0" smtClean="0">
                <a:solidFill>
                  <a:schemeClr val="tx1">
                    <a:lumMod val="75000"/>
                    <a:lumOff val="25000"/>
                  </a:schemeClr>
                </a:solidFill>
                <a:latin typeface="+mj-ea"/>
                <a:ea typeface="+mj-ea"/>
              </a:rPr>
              <a:t>不足与改进</a:t>
            </a:r>
            <a:endParaRPr lang="zh-CN" altLang="en-US" sz="6000" b="1" spc="200" dirty="0">
              <a:solidFill>
                <a:schemeClr val="tx1">
                  <a:lumMod val="75000"/>
                  <a:lumOff val="25000"/>
                </a:schemeClr>
              </a:solidFill>
              <a:latin typeface="+mj-ea"/>
              <a:ea typeface="+mj-ea"/>
            </a:endParaRPr>
          </a:p>
        </p:txBody>
      </p:sp>
      <p:sp>
        <p:nvSpPr>
          <p:cNvPr id="14" name="文本框 5稻壳儿花儿小姐"/>
          <p:cNvSpPr txBox="1"/>
          <p:nvPr>
            <p:custDataLst>
              <p:tags r:id="rId1"/>
            </p:custDataLst>
          </p:nvPr>
        </p:nvSpPr>
        <p:spPr>
          <a:xfrm>
            <a:off x="4275398" y="1957809"/>
            <a:ext cx="3641204" cy="830997"/>
          </a:xfrm>
          <a:prstGeom prst="rect">
            <a:avLst/>
          </a:prstGeom>
          <a:noFill/>
        </p:spPr>
        <p:txBody>
          <a:bodyPr wrap="square" rtlCol="0">
            <a:spAutoFit/>
          </a:bodyPr>
          <a:lstStyle>
            <a:defPPr>
              <a:defRPr lang="zh-CN"/>
            </a:defPPr>
            <a:lvl1pPr>
              <a:defRPr sz="6000" b="1" spc="600">
                <a:ea typeface="微软雅黑 Light" panose="020B0502040204020203" pitchFamily="34" charset="-122"/>
                <a:cs typeface="+mn-ea"/>
              </a:defRPr>
            </a:lvl1pPr>
          </a:lstStyle>
          <a:p>
            <a:pPr algn="ctr"/>
            <a:r>
              <a:rPr lang="en-US" altLang="zh-CN" sz="4800" spc="100" dirty="0" smtClean="0">
                <a:solidFill>
                  <a:schemeClr val="accent4"/>
                </a:solidFill>
                <a:latin typeface="+mj-ea"/>
                <a:ea typeface="+mj-ea"/>
                <a:cs typeface="Times New Roman" panose="02020603050405020304" pitchFamily="18" charset="0"/>
                <a:sym typeface="+mn-lt"/>
              </a:rPr>
              <a:t>PART 04</a:t>
            </a:r>
            <a:endParaRPr lang="zh-CN" altLang="en-US" sz="4800" spc="100" dirty="0">
              <a:solidFill>
                <a:schemeClr val="accent4"/>
              </a:solidFill>
              <a:latin typeface="+mj-ea"/>
              <a:ea typeface="+mj-ea"/>
              <a:cs typeface="Times New Roman" panose="02020603050405020304" pitchFamily="18" charset="0"/>
              <a:sym typeface="+mn-lt"/>
            </a:endParaRPr>
          </a:p>
        </p:txBody>
      </p:sp>
      <p:sp>
        <p:nvSpPr>
          <p:cNvPr id="29" name="矩形 28稻壳儿花儿小姐"/>
          <p:cNvSpPr/>
          <p:nvPr/>
        </p:nvSpPr>
        <p:spPr>
          <a:xfrm>
            <a:off x="27974" y="6018663"/>
            <a:ext cx="1111211" cy="182112"/>
          </a:xfrm>
          <a:prstGeom prst="rect">
            <a:avLst/>
          </a:prstGeom>
          <a:solidFill>
            <a:srgbClr val="FAE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ndParaRPr>
          </a:p>
        </p:txBody>
      </p:sp>
      <p:grpSp>
        <p:nvGrpSpPr>
          <p:cNvPr id="30" name="组合 29"/>
          <p:cNvGrpSpPr/>
          <p:nvPr/>
        </p:nvGrpSpPr>
        <p:grpSpPr>
          <a:xfrm>
            <a:off x="-8563" y="6394136"/>
            <a:ext cx="2013915" cy="387652"/>
            <a:chOff x="9324168" y="5324286"/>
            <a:chExt cx="2013915" cy="387652"/>
          </a:xfrm>
        </p:grpSpPr>
        <p:grpSp>
          <p:nvGrpSpPr>
            <p:cNvPr id="31" name="Group 165"/>
            <p:cNvGrpSpPr/>
            <p:nvPr/>
          </p:nvGrpSpPr>
          <p:grpSpPr>
            <a:xfrm>
              <a:off x="9866256" y="5324286"/>
              <a:ext cx="387652" cy="387652"/>
              <a:chOff x="10078954" y="5007430"/>
              <a:chExt cx="387652" cy="387652"/>
            </a:xfrm>
          </p:grpSpPr>
          <p:sp>
            <p:nvSpPr>
              <p:cNvPr id="52" name="椭圆 99稻壳儿花儿小姐"/>
              <p:cNvSpPr/>
              <p:nvPr/>
            </p:nvSpPr>
            <p:spPr>
              <a:xfrm>
                <a:off x="10078954" y="5007430"/>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53" name="Freeform"/>
              <p:cNvSpPr/>
              <p:nvPr/>
            </p:nvSpPr>
            <p:spPr>
              <a:xfrm>
                <a:off x="10158469" y="5121002"/>
                <a:ext cx="251480" cy="206227"/>
              </a:xfrm>
              <a:custGeom>
                <a:avLst/>
                <a:gdLst>
                  <a:gd name="connsiteX0" fmla="*/ 94228 w 607200"/>
                  <a:gd name="connsiteY0" fmla="*/ 292831 h 497939"/>
                  <a:gd name="connsiteX1" fmla="*/ 117481 w 607200"/>
                  <a:gd name="connsiteY1" fmla="*/ 292831 h 497939"/>
                  <a:gd name="connsiteX2" fmla="*/ 151068 w 607200"/>
                  <a:gd name="connsiteY2" fmla="*/ 292831 h 497939"/>
                  <a:gd name="connsiteX3" fmla="*/ 189822 w 607200"/>
                  <a:gd name="connsiteY3" fmla="*/ 292831 h 497939"/>
                  <a:gd name="connsiteX4" fmla="*/ 202740 w 607200"/>
                  <a:gd name="connsiteY4" fmla="*/ 292831 h 497939"/>
                  <a:gd name="connsiteX5" fmla="*/ 205323 w 607200"/>
                  <a:gd name="connsiteY5" fmla="*/ 292831 h 497939"/>
                  <a:gd name="connsiteX6" fmla="*/ 287999 w 607200"/>
                  <a:gd name="connsiteY6" fmla="*/ 292831 h 497939"/>
                  <a:gd name="connsiteX7" fmla="*/ 307376 w 607200"/>
                  <a:gd name="connsiteY7" fmla="*/ 312175 h 497939"/>
                  <a:gd name="connsiteX8" fmla="*/ 307376 w 607200"/>
                  <a:gd name="connsiteY8" fmla="*/ 350862 h 497939"/>
                  <a:gd name="connsiteX9" fmla="*/ 287999 w 607200"/>
                  <a:gd name="connsiteY9" fmla="*/ 365047 h 497939"/>
                  <a:gd name="connsiteX10" fmla="*/ 220825 w 607200"/>
                  <a:gd name="connsiteY10" fmla="*/ 365047 h 497939"/>
                  <a:gd name="connsiteX11" fmla="*/ 241494 w 607200"/>
                  <a:gd name="connsiteY11" fmla="*/ 388260 h 497939"/>
                  <a:gd name="connsiteX12" fmla="*/ 362924 w 607200"/>
                  <a:gd name="connsiteY12" fmla="*/ 388260 h 497939"/>
                  <a:gd name="connsiteX13" fmla="*/ 413304 w 607200"/>
                  <a:gd name="connsiteY13" fmla="*/ 344414 h 497939"/>
                  <a:gd name="connsiteX14" fmla="*/ 419763 w 607200"/>
                  <a:gd name="connsiteY14" fmla="*/ 344414 h 497939"/>
                  <a:gd name="connsiteX15" fmla="*/ 432681 w 607200"/>
                  <a:gd name="connsiteY15" fmla="*/ 353441 h 497939"/>
                  <a:gd name="connsiteX16" fmla="*/ 453350 w 607200"/>
                  <a:gd name="connsiteY16" fmla="*/ 388260 h 497939"/>
                  <a:gd name="connsiteX17" fmla="*/ 463684 w 607200"/>
                  <a:gd name="connsiteY17" fmla="*/ 414051 h 497939"/>
                  <a:gd name="connsiteX18" fmla="*/ 457225 w 607200"/>
                  <a:gd name="connsiteY18" fmla="*/ 421789 h 497939"/>
                  <a:gd name="connsiteX19" fmla="*/ 271205 w 607200"/>
                  <a:gd name="connsiteY19" fmla="*/ 497874 h 497939"/>
                  <a:gd name="connsiteX20" fmla="*/ 94228 w 607200"/>
                  <a:gd name="connsiteY20" fmla="*/ 456607 h 497939"/>
                  <a:gd name="connsiteX21" fmla="*/ 0 w 607200"/>
                  <a:gd name="connsiteY21" fmla="*/ 272122 h 497939"/>
                  <a:gd name="connsiteX22" fmla="*/ 67098 w 607200"/>
                  <a:gd name="connsiteY22" fmla="*/ 272122 h 497939"/>
                  <a:gd name="connsiteX23" fmla="*/ 67098 w 607200"/>
                  <a:gd name="connsiteY23" fmla="*/ 497855 h 497939"/>
                  <a:gd name="connsiteX24" fmla="*/ 0 w 607200"/>
                  <a:gd name="connsiteY24" fmla="*/ 497855 h 497939"/>
                  <a:gd name="connsiteX25" fmla="*/ 319132 w 607200"/>
                  <a:gd name="connsiteY25" fmla="*/ 52809 h 497939"/>
                  <a:gd name="connsiteX26" fmla="*/ 319132 w 607200"/>
                  <a:gd name="connsiteY26" fmla="*/ 69584 h 497939"/>
                  <a:gd name="connsiteX27" fmla="*/ 554184 w 607200"/>
                  <a:gd name="connsiteY27" fmla="*/ 69584 h 497939"/>
                  <a:gd name="connsiteX28" fmla="*/ 554184 w 607200"/>
                  <a:gd name="connsiteY28" fmla="*/ 52809 h 497939"/>
                  <a:gd name="connsiteX29" fmla="*/ 283596 w 607200"/>
                  <a:gd name="connsiteY29" fmla="*/ 47069 h 497939"/>
                  <a:gd name="connsiteX30" fmla="*/ 290818 w 607200"/>
                  <a:gd name="connsiteY30" fmla="*/ 50060 h 497939"/>
                  <a:gd name="connsiteX31" fmla="*/ 293356 w 607200"/>
                  <a:gd name="connsiteY31" fmla="*/ 56187 h 497939"/>
                  <a:gd name="connsiteX32" fmla="*/ 286573 w 607200"/>
                  <a:gd name="connsiteY32" fmla="*/ 53684 h 497939"/>
                  <a:gd name="connsiteX33" fmla="*/ 181486 w 607200"/>
                  <a:gd name="connsiteY33" fmla="*/ 47009 h 497939"/>
                  <a:gd name="connsiteX34" fmla="*/ 188897 w 607200"/>
                  <a:gd name="connsiteY34" fmla="*/ 50060 h 497939"/>
                  <a:gd name="connsiteX35" fmla="*/ 191482 w 607200"/>
                  <a:gd name="connsiteY35" fmla="*/ 56265 h 497939"/>
                  <a:gd name="connsiteX36" fmla="*/ 184490 w 607200"/>
                  <a:gd name="connsiteY36" fmla="*/ 53684 h 497939"/>
                  <a:gd name="connsiteX37" fmla="*/ 231880 w 607200"/>
                  <a:gd name="connsiteY37" fmla="*/ 47007 h 497939"/>
                  <a:gd name="connsiteX38" fmla="*/ 239252 w 607200"/>
                  <a:gd name="connsiteY38" fmla="*/ 50060 h 497939"/>
                  <a:gd name="connsiteX39" fmla="*/ 241812 w 607200"/>
                  <a:gd name="connsiteY39" fmla="*/ 56240 h 497939"/>
                  <a:gd name="connsiteX40" fmla="*/ 234886 w 607200"/>
                  <a:gd name="connsiteY40" fmla="*/ 53684 h 497939"/>
                  <a:gd name="connsiteX41" fmla="*/ 298365 w 607200"/>
                  <a:gd name="connsiteY41" fmla="*/ 25794 h 497939"/>
                  <a:gd name="connsiteX42" fmla="*/ 281566 w 607200"/>
                  <a:gd name="connsiteY42" fmla="*/ 42560 h 497939"/>
                  <a:gd name="connsiteX43" fmla="*/ 283596 w 607200"/>
                  <a:gd name="connsiteY43" fmla="*/ 47069 h 497939"/>
                  <a:gd name="connsiteX44" fmla="*/ 278956 w 607200"/>
                  <a:gd name="connsiteY44" fmla="*/ 45147 h 497939"/>
                  <a:gd name="connsiteX45" fmla="*/ 262181 w 607200"/>
                  <a:gd name="connsiteY45" fmla="*/ 61922 h 497939"/>
                  <a:gd name="connsiteX46" fmla="*/ 278956 w 607200"/>
                  <a:gd name="connsiteY46" fmla="*/ 78697 h 497939"/>
                  <a:gd name="connsiteX47" fmla="*/ 295731 w 607200"/>
                  <a:gd name="connsiteY47" fmla="*/ 61922 h 497939"/>
                  <a:gd name="connsiteX48" fmla="*/ 293356 w 607200"/>
                  <a:gd name="connsiteY48" fmla="*/ 56187 h 497939"/>
                  <a:gd name="connsiteX49" fmla="*/ 298365 w 607200"/>
                  <a:gd name="connsiteY49" fmla="*/ 58036 h 497939"/>
                  <a:gd name="connsiteX50" fmla="*/ 315163 w 607200"/>
                  <a:gd name="connsiteY50" fmla="*/ 42560 h 497939"/>
                  <a:gd name="connsiteX51" fmla="*/ 298365 w 607200"/>
                  <a:gd name="connsiteY51" fmla="*/ 25794 h 497939"/>
                  <a:gd name="connsiteX52" fmla="*/ 246677 w 607200"/>
                  <a:gd name="connsiteY52" fmla="*/ 25794 h 497939"/>
                  <a:gd name="connsiteX53" fmla="*/ 229878 w 607200"/>
                  <a:gd name="connsiteY53" fmla="*/ 42560 h 497939"/>
                  <a:gd name="connsiteX54" fmla="*/ 231880 w 607200"/>
                  <a:gd name="connsiteY54" fmla="*/ 47007 h 497939"/>
                  <a:gd name="connsiteX55" fmla="*/ 227390 w 607200"/>
                  <a:gd name="connsiteY55" fmla="*/ 45147 h 497939"/>
                  <a:gd name="connsiteX56" fmla="*/ 210615 w 607200"/>
                  <a:gd name="connsiteY56" fmla="*/ 61922 h 497939"/>
                  <a:gd name="connsiteX57" fmla="*/ 227390 w 607200"/>
                  <a:gd name="connsiteY57" fmla="*/ 78697 h 497939"/>
                  <a:gd name="connsiteX58" fmla="*/ 244165 w 607200"/>
                  <a:gd name="connsiteY58" fmla="*/ 61922 h 497939"/>
                  <a:gd name="connsiteX59" fmla="*/ 241812 w 607200"/>
                  <a:gd name="connsiteY59" fmla="*/ 56240 h 497939"/>
                  <a:gd name="connsiteX60" fmla="*/ 246677 w 607200"/>
                  <a:gd name="connsiteY60" fmla="*/ 58036 h 497939"/>
                  <a:gd name="connsiteX61" fmla="*/ 263475 w 607200"/>
                  <a:gd name="connsiteY61" fmla="*/ 42560 h 497939"/>
                  <a:gd name="connsiteX62" fmla="*/ 246677 w 607200"/>
                  <a:gd name="connsiteY62" fmla="*/ 25794 h 497939"/>
                  <a:gd name="connsiteX63" fmla="*/ 196281 w 607200"/>
                  <a:gd name="connsiteY63" fmla="*/ 25794 h 497939"/>
                  <a:gd name="connsiteX64" fmla="*/ 179483 w 607200"/>
                  <a:gd name="connsiteY64" fmla="*/ 42560 h 497939"/>
                  <a:gd name="connsiteX65" fmla="*/ 181486 w 607200"/>
                  <a:gd name="connsiteY65" fmla="*/ 47009 h 497939"/>
                  <a:gd name="connsiteX66" fmla="*/ 176962 w 607200"/>
                  <a:gd name="connsiteY66" fmla="*/ 45147 h 497939"/>
                  <a:gd name="connsiteX67" fmla="*/ 160084 w 607200"/>
                  <a:gd name="connsiteY67" fmla="*/ 61922 h 497939"/>
                  <a:gd name="connsiteX68" fmla="*/ 176962 w 607200"/>
                  <a:gd name="connsiteY68" fmla="*/ 78697 h 497939"/>
                  <a:gd name="connsiteX69" fmla="*/ 193840 w 607200"/>
                  <a:gd name="connsiteY69" fmla="*/ 61922 h 497939"/>
                  <a:gd name="connsiteX70" fmla="*/ 191482 w 607200"/>
                  <a:gd name="connsiteY70" fmla="*/ 56265 h 497939"/>
                  <a:gd name="connsiteX71" fmla="*/ 196281 w 607200"/>
                  <a:gd name="connsiteY71" fmla="*/ 58036 h 497939"/>
                  <a:gd name="connsiteX72" fmla="*/ 213080 w 607200"/>
                  <a:gd name="connsiteY72" fmla="*/ 42560 h 497939"/>
                  <a:gd name="connsiteX73" fmla="*/ 196281 w 607200"/>
                  <a:gd name="connsiteY73" fmla="*/ 25794 h 497939"/>
                  <a:gd name="connsiteX74" fmla="*/ 171729 w 607200"/>
                  <a:gd name="connsiteY74" fmla="*/ 0 h 497939"/>
                  <a:gd name="connsiteX75" fmla="*/ 573603 w 607200"/>
                  <a:gd name="connsiteY75" fmla="*/ 0 h 497939"/>
                  <a:gd name="connsiteX76" fmla="*/ 607200 w 607200"/>
                  <a:gd name="connsiteY76" fmla="*/ 33532 h 497939"/>
                  <a:gd name="connsiteX77" fmla="*/ 607200 w 607200"/>
                  <a:gd name="connsiteY77" fmla="*/ 368852 h 497939"/>
                  <a:gd name="connsiteX78" fmla="*/ 573603 w 607200"/>
                  <a:gd name="connsiteY78" fmla="*/ 402384 h 497939"/>
                  <a:gd name="connsiteX79" fmla="*/ 476688 w 607200"/>
                  <a:gd name="connsiteY79" fmla="*/ 402384 h 497939"/>
                  <a:gd name="connsiteX80" fmla="*/ 484441 w 607200"/>
                  <a:gd name="connsiteY80" fmla="*/ 393356 h 497939"/>
                  <a:gd name="connsiteX81" fmla="*/ 474104 w 607200"/>
                  <a:gd name="connsiteY81" fmla="*/ 368852 h 497939"/>
                  <a:gd name="connsiteX82" fmla="*/ 573603 w 607200"/>
                  <a:gd name="connsiteY82" fmla="*/ 368852 h 497939"/>
                  <a:gd name="connsiteX83" fmla="*/ 573603 w 607200"/>
                  <a:gd name="connsiteY83" fmla="*/ 83830 h 497939"/>
                  <a:gd name="connsiteX84" fmla="*/ 171729 w 607200"/>
                  <a:gd name="connsiteY84" fmla="*/ 83830 h 497939"/>
                  <a:gd name="connsiteX85" fmla="*/ 171729 w 607200"/>
                  <a:gd name="connsiteY85" fmla="*/ 273415 h 497939"/>
                  <a:gd name="connsiteX86" fmla="*/ 138132 w 607200"/>
                  <a:gd name="connsiteY86" fmla="*/ 273415 h 497939"/>
                  <a:gd name="connsiteX87" fmla="*/ 138132 w 607200"/>
                  <a:gd name="connsiteY87" fmla="*/ 33532 h 497939"/>
                  <a:gd name="connsiteX88" fmla="*/ 171729 w 607200"/>
                  <a:gd name="connsiteY88" fmla="*/ 0 h 49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7200" h="497939">
                    <a:moveTo>
                      <a:pt x="94228" y="292831"/>
                    </a:moveTo>
                    <a:lnTo>
                      <a:pt x="117481" y="292831"/>
                    </a:lnTo>
                    <a:lnTo>
                      <a:pt x="151068" y="292831"/>
                    </a:lnTo>
                    <a:lnTo>
                      <a:pt x="189822" y="292831"/>
                    </a:lnTo>
                    <a:lnTo>
                      <a:pt x="202740" y="292831"/>
                    </a:lnTo>
                    <a:lnTo>
                      <a:pt x="205323" y="292831"/>
                    </a:lnTo>
                    <a:lnTo>
                      <a:pt x="287999" y="292831"/>
                    </a:lnTo>
                    <a:cubicBezTo>
                      <a:pt x="308668" y="292831"/>
                      <a:pt x="307376" y="312175"/>
                      <a:pt x="307376" y="312175"/>
                    </a:cubicBezTo>
                    <a:lnTo>
                      <a:pt x="307376" y="350862"/>
                    </a:lnTo>
                    <a:cubicBezTo>
                      <a:pt x="307376" y="366337"/>
                      <a:pt x="287999" y="365047"/>
                      <a:pt x="287999" y="365047"/>
                    </a:cubicBezTo>
                    <a:lnTo>
                      <a:pt x="220825" y="365047"/>
                    </a:lnTo>
                    <a:cubicBezTo>
                      <a:pt x="227284" y="374074"/>
                      <a:pt x="233743" y="381812"/>
                      <a:pt x="241494" y="388260"/>
                    </a:cubicBezTo>
                    <a:lnTo>
                      <a:pt x="362924" y="388260"/>
                    </a:lnTo>
                    <a:cubicBezTo>
                      <a:pt x="387468" y="370206"/>
                      <a:pt x="401678" y="346993"/>
                      <a:pt x="413304" y="344414"/>
                    </a:cubicBezTo>
                    <a:cubicBezTo>
                      <a:pt x="414596" y="344414"/>
                      <a:pt x="414596" y="344414"/>
                      <a:pt x="419763" y="344414"/>
                    </a:cubicBezTo>
                    <a:cubicBezTo>
                      <a:pt x="423638" y="345704"/>
                      <a:pt x="432681" y="353441"/>
                      <a:pt x="432681" y="353441"/>
                    </a:cubicBezTo>
                    <a:cubicBezTo>
                      <a:pt x="440432" y="362468"/>
                      <a:pt x="448183" y="376653"/>
                      <a:pt x="453350" y="388260"/>
                    </a:cubicBezTo>
                    <a:cubicBezTo>
                      <a:pt x="459809" y="402445"/>
                      <a:pt x="463684" y="414051"/>
                      <a:pt x="463684" y="414051"/>
                    </a:cubicBezTo>
                    <a:cubicBezTo>
                      <a:pt x="462392" y="416630"/>
                      <a:pt x="459809" y="419210"/>
                      <a:pt x="457225" y="421789"/>
                    </a:cubicBezTo>
                    <a:cubicBezTo>
                      <a:pt x="379717" y="503032"/>
                      <a:pt x="271205" y="497874"/>
                      <a:pt x="271205" y="497874"/>
                    </a:cubicBezTo>
                    <a:cubicBezTo>
                      <a:pt x="225992" y="497874"/>
                      <a:pt x="94228" y="456607"/>
                      <a:pt x="94228" y="456607"/>
                    </a:cubicBezTo>
                    <a:close/>
                    <a:moveTo>
                      <a:pt x="0" y="272122"/>
                    </a:moveTo>
                    <a:lnTo>
                      <a:pt x="67098" y="272122"/>
                    </a:lnTo>
                    <a:lnTo>
                      <a:pt x="67098" y="497855"/>
                    </a:lnTo>
                    <a:lnTo>
                      <a:pt x="0" y="497855"/>
                    </a:lnTo>
                    <a:close/>
                    <a:moveTo>
                      <a:pt x="319132" y="52809"/>
                    </a:moveTo>
                    <a:lnTo>
                      <a:pt x="319132" y="69584"/>
                    </a:lnTo>
                    <a:lnTo>
                      <a:pt x="554184" y="69584"/>
                    </a:lnTo>
                    <a:lnTo>
                      <a:pt x="554184" y="52809"/>
                    </a:lnTo>
                    <a:close/>
                    <a:moveTo>
                      <a:pt x="283596" y="47069"/>
                    </a:moveTo>
                    <a:lnTo>
                      <a:pt x="290818" y="50060"/>
                    </a:lnTo>
                    <a:lnTo>
                      <a:pt x="293356" y="56187"/>
                    </a:lnTo>
                    <a:lnTo>
                      <a:pt x="286573" y="53684"/>
                    </a:lnTo>
                    <a:close/>
                    <a:moveTo>
                      <a:pt x="181486" y="47009"/>
                    </a:moveTo>
                    <a:lnTo>
                      <a:pt x="188897" y="50060"/>
                    </a:lnTo>
                    <a:lnTo>
                      <a:pt x="191482" y="56265"/>
                    </a:lnTo>
                    <a:lnTo>
                      <a:pt x="184490" y="53684"/>
                    </a:lnTo>
                    <a:close/>
                    <a:moveTo>
                      <a:pt x="231880" y="47007"/>
                    </a:moveTo>
                    <a:lnTo>
                      <a:pt x="239252" y="50060"/>
                    </a:lnTo>
                    <a:lnTo>
                      <a:pt x="241812" y="56240"/>
                    </a:lnTo>
                    <a:lnTo>
                      <a:pt x="234886" y="53684"/>
                    </a:lnTo>
                    <a:close/>
                    <a:moveTo>
                      <a:pt x="298365" y="25794"/>
                    </a:moveTo>
                    <a:cubicBezTo>
                      <a:pt x="289319" y="25794"/>
                      <a:pt x="281566" y="32242"/>
                      <a:pt x="281566" y="42560"/>
                    </a:cubicBezTo>
                    <a:lnTo>
                      <a:pt x="283596" y="47069"/>
                    </a:lnTo>
                    <a:lnTo>
                      <a:pt x="278956" y="45147"/>
                    </a:lnTo>
                    <a:cubicBezTo>
                      <a:pt x="269691" y="45147"/>
                      <a:pt x="262181" y="52657"/>
                      <a:pt x="262181" y="61922"/>
                    </a:cubicBezTo>
                    <a:cubicBezTo>
                      <a:pt x="262181" y="71187"/>
                      <a:pt x="269691" y="78697"/>
                      <a:pt x="278956" y="78697"/>
                    </a:cubicBezTo>
                    <a:cubicBezTo>
                      <a:pt x="288221" y="78697"/>
                      <a:pt x="295731" y="71187"/>
                      <a:pt x="295731" y="61922"/>
                    </a:cubicBezTo>
                    <a:lnTo>
                      <a:pt x="293356" y="56187"/>
                    </a:lnTo>
                    <a:lnTo>
                      <a:pt x="298365" y="58036"/>
                    </a:lnTo>
                    <a:cubicBezTo>
                      <a:pt x="307410" y="58036"/>
                      <a:pt x="315163" y="51588"/>
                      <a:pt x="315163" y="42560"/>
                    </a:cubicBezTo>
                    <a:cubicBezTo>
                      <a:pt x="315163" y="32242"/>
                      <a:pt x="307410" y="25794"/>
                      <a:pt x="298365" y="25794"/>
                    </a:cubicBezTo>
                    <a:close/>
                    <a:moveTo>
                      <a:pt x="246677" y="25794"/>
                    </a:moveTo>
                    <a:cubicBezTo>
                      <a:pt x="237632" y="25794"/>
                      <a:pt x="229878" y="32242"/>
                      <a:pt x="229878" y="42560"/>
                    </a:cubicBezTo>
                    <a:lnTo>
                      <a:pt x="231880" y="47007"/>
                    </a:lnTo>
                    <a:lnTo>
                      <a:pt x="227390" y="45147"/>
                    </a:lnTo>
                    <a:cubicBezTo>
                      <a:pt x="218125" y="45147"/>
                      <a:pt x="210615" y="52657"/>
                      <a:pt x="210615" y="61922"/>
                    </a:cubicBezTo>
                    <a:cubicBezTo>
                      <a:pt x="210615" y="71187"/>
                      <a:pt x="218125" y="78697"/>
                      <a:pt x="227390" y="78697"/>
                    </a:cubicBezTo>
                    <a:cubicBezTo>
                      <a:pt x="236655" y="78697"/>
                      <a:pt x="244165" y="71187"/>
                      <a:pt x="244165" y="61922"/>
                    </a:cubicBezTo>
                    <a:lnTo>
                      <a:pt x="241812" y="56240"/>
                    </a:lnTo>
                    <a:lnTo>
                      <a:pt x="246677" y="58036"/>
                    </a:lnTo>
                    <a:cubicBezTo>
                      <a:pt x="255722" y="58036"/>
                      <a:pt x="263475" y="51588"/>
                      <a:pt x="263475" y="42560"/>
                    </a:cubicBezTo>
                    <a:cubicBezTo>
                      <a:pt x="263475" y="32242"/>
                      <a:pt x="255722" y="25794"/>
                      <a:pt x="246677" y="25794"/>
                    </a:cubicBezTo>
                    <a:close/>
                    <a:moveTo>
                      <a:pt x="196281" y="25794"/>
                    </a:moveTo>
                    <a:cubicBezTo>
                      <a:pt x="187236" y="25794"/>
                      <a:pt x="179483" y="32242"/>
                      <a:pt x="179483" y="42560"/>
                    </a:cubicBezTo>
                    <a:lnTo>
                      <a:pt x="181486" y="47009"/>
                    </a:lnTo>
                    <a:lnTo>
                      <a:pt x="176962" y="45147"/>
                    </a:lnTo>
                    <a:cubicBezTo>
                      <a:pt x="167641" y="45147"/>
                      <a:pt x="160084" y="52657"/>
                      <a:pt x="160084" y="61922"/>
                    </a:cubicBezTo>
                    <a:cubicBezTo>
                      <a:pt x="160084" y="71187"/>
                      <a:pt x="167641" y="78697"/>
                      <a:pt x="176962" y="78697"/>
                    </a:cubicBezTo>
                    <a:cubicBezTo>
                      <a:pt x="186283" y="78697"/>
                      <a:pt x="193840" y="71187"/>
                      <a:pt x="193840" y="61922"/>
                    </a:cubicBezTo>
                    <a:lnTo>
                      <a:pt x="191482" y="56265"/>
                    </a:lnTo>
                    <a:lnTo>
                      <a:pt x="196281" y="58036"/>
                    </a:lnTo>
                    <a:cubicBezTo>
                      <a:pt x="205327" y="58036"/>
                      <a:pt x="213080" y="51588"/>
                      <a:pt x="213080" y="42560"/>
                    </a:cubicBezTo>
                    <a:cubicBezTo>
                      <a:pt x="213080" y="32242"/>
                      <a:pt x="205327" y="25794"/>
                      <a:pt x="196281" y="25794"/>
                    </a:cubicBezTo>
                    <a:close/>
                    <a:moveTo>
                      <a:pt x="171729" y="0"/>
                    </a:moveTo>
                    <a:lnTo>
                      <a:pt x="573603" y="0"/>
                    </a:lnTo>
                    <a:cubicBezTo>
                      <a:pt x="592986" y="0"/>
                      <a:pt x="607200" y="15476"/>
                      <a:pt x="607200" y="33532"/>
                    </a:cubicBezTo>
                    <a:lnTo>
                      <a:pt x="607200" y="368852"/>
                    </a:lnTo>
                    <a:cubicBezTo>
                      <a:pt x="607200" y="386908"/>
                      <a:pt x="592986" y="402384"/>
                      <a:pt x="573603" y="402384"/>
                    </a:cubicBezTo>
                    <a:lnTo>
                      <a:pt x="476688" y="402384"/>
                    </a:lnTo>
                    <a:cubicBezTo>
                      <a:pt x="479273" y="399805"/>
                      <a:pt x="481857" y="397225"/>
                      <a:pt x="484441" y="393356"/>
                    </a:cubicBezTo>
                    <a:cubicBezTo>
                      <a:pt x="484441" y="393356"/>
                      <a:pt x="479273" y="381749"/>
                      <a:pt x="474104" y="368852"/>
                    </a:cubicBezTo>
                    <a:lnTo>
                      <a:pt x="573603" y="368852"/>
                    </a:lnTo>
                    <a:lnTo>
                      <a:pt x="573603" y="83830"/>
                    </a:lnTo>
                    <a:lnTo>
                      <a:pt x="171729" y="83830"/>
                    </a:lnTo>
                    <a:lnTo>
                      <a:pt x="171729" y="273415"/>
                    </a:lnTo>
                    <a:lnTo>
                      <a:pt x="138132" y="273415"/>
                    </a:lnTo>
                    <a:lnTo>
                      <a:pt x="138132" y="33532"/>
                    </a:lnTo>
                    <a:cubicBezTo>
                      <a:pt x="138132" y="15476"/>
                      <a:pt x="152346" y="0"/>
                      <a:pt x="171729"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nvGrpSpPr>
            <p:cNvPr id="43" name="组合 42"/>
            <p:cNvGrpSpPr/>
            <p:nvPr/>
          </p:nvGrpSpPr>
          <p:grpSpPr>
            <a:xfrm>
              <a:off x="10408344" y="5324286"/>
              <a:ext cx="387652" cy="387652"/>
              <a:chOff x="10755275" y="5007430"/>
              <a:chExt cx="387652" cy="387652"/>
            </a:xfrm>
          </p:grpSpPr>
          <p:sp>
            <p:nvSpPr>
              <p:cNvPr id="50" name="椭圆 102稻壳儿花儿小姐"/>
              <p:cNvSpPr/>
              <p:nvPr>
                <p:custDataLst>
                  <p:tags r:id="rId2"/>
                </p:custDataLst>
              </p:nvPr>
            </p:nvSpPr>
            <p:spPr>
              <a:xfrm>
                <a:off x="10755275" y="5007430"/>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51" name="Freeform"/>
              <p:cNvSpPr/>
              <p:nvPr/>
            </p:nvSpPr>
            <p:spPr>
              <a:xfrm>
                <a:off x="10818847" y="5102351"/>
                <a:ext cx="251480" cy="220671"/>
              </a:xfrm>
              <a:custGeom>
                <a:avLst/>
                <a:gdLst>
                  <a:gd name="connsiteX0" fmla="*/ 104622 w 549006"/>
                  <a:gd name="connsiteY0" fmla="*/ 304469 h 481748"/>
                  <a:gd name="connsiteX1" fmla="*/ 83956 w 549006"/>
                  <a:gd name="connsiteY1" fmla="*/ 323824 h 481748"/>
                  <a:gd name="connsiteX2" fmla="*/ 104622 w 549006"/>
                  <a:gd name="connsiteY2" fmla="*/ 344468 h 481748"/>
                  <a:gd name="connsiteX3" fmla="*/ 313866 w 549006"/>
                  <a:gd name="connsiteY3" fmla="*/ 344468 h 481748"/>
                  <a:gd name="connsiteX4" fmla="*/ 334532 w 549006"/>
                  <a:gd name="connsiteY4" fmla="*/ 323824 h 481748"/>
                  <a:gd name="connsiteX5" fmla="*/ 313866 w 549006"/>
                  <a:gd name="connsiteY5" fmla="*/ 304469 h 481748"/>
                  <a:gd name="connsiteX6" fmla="*/ 104622 w 549006"/>
                  <a:gd name="connsiteY6" fmla="*/ 221890 h 481748"/>
                  <a:gd name="connsiteX7" fmla="*/ 83956 w 549006"/>
                  <a:gd name="connsiteY7" fmla="*/ 242535 h 481748"/>
                  <a:gd name="connsiteX8" fmla="*/ 104622 w 549006"/>
                  <a:gd name="connsiteY8" fmla="*/ 263180 h 481748"/>
                  <a:gd name="connsiteX9" fmla="*/ 313866 w 549006"/>
                  <a:gd name="connsiteY9" fmla="*/ 263180 h 481748"/>
                  <a:gd name="connsiteX10" fmla="*/ 334532 w 549006"/>
                  <a:gd name="connsiteY10" fmla="*/ 242535 h 481748"/>
                  <a:gd name="connsiteX11" fmla="*/ 313866 w 549006"/>
                  <a:gd name="connsiteY11" fmla="*/ 221890 h 481748"/>
                  <a:gd name="connsiteX12" fmla="*/ 74914 w 549006"/>
                  <a:gd name="connsiteY12" fmla="*/ 135440 h 481748"/>
                  <a:gd name="connsiteX13" fmla="*/ 347448 w 549006"/>
                  <a:gd name="connsiteY13" fmla="*/ 138021 h 481748"/>
                  <a:gd name="connsiteX14" fmla="*/ 419779 w 549006"/>
                  <a:gd name="connsiteY14" fmla="*/ 211568 h 481748"/>
                  <a:gd name="connsiteX15" fmla="*/ 417196 w 549006"/>
                  <a:gd name="connsiteY15" fmla="*/ 388339 h 481748"/>
                  <a:gd name="connsiteX16" fmla="*/ 373280 w 549006"/>
                  <a:gd name="connsiteY16" fmla="*/ 429628 h 481748"/>
                  <a:gd name="connsiteX17" fmla="*/ 379739 w 549006"/>
                  <a:gd name="connsiteY17" fmla="*/ 459305 h 481748"/>
                  <a:gd name="connsiteX18" fmla="*/ 371989 w 549006"/>
                  <a:gd name="connsiteY18" fmla="*/ 478659 h 481748"/>
                  <a:gd name="connsiteX19" fmla="*/ 352614 w 549006"/>
                  <a:gd name="connsiteY19" fmla="*/ 479950 h 481748"/>
                  <a:gd name="connsiteX20" fmla="*/ 254451 w 549006"/>
                  <a:gd name="connsiteY20" fmla="*/ 429628 h 481748"/>
                  <a:gd name="connsiteX21" fmla="*/ 72331 w 549006"/>
                  <a:gd name="connsiteY21" fmla="*/ 427047 h 481748"/>
                  <a:gd name="connsiteX22" fmla="*/ 0 w 549006"/>
                  <a:gd name="connsiteY22" fmla="*/ 353501 h 481748"/>
                  <a:gd name="connsiteX23" fmla="*/ 1292 w 549006"/>
                  <a:gd name="connsiteY23" fmla="*/ 207697 h 481748"/>
                  <a:gd name="connsiteX24" fmla="*/ 74914 w 549006"/>
                  <a:gd name="connsiteY24" fmla="*/ 135440 h 481748"/>
                  <a:gd name="connsiteX25" fmla="*/ 223424 w 549006"/>
                  <a:gd name="connsiteY25" fmla="*/ 0 h 481748"/>
                  <a:gd name="connsiteX26" fmla="*/ 446939 w 549006"/>
                  <a:gd name="connsiteY26" fmla="*/ 0 h 481748"/>
                  <a:gd name="connsiteX27" fmla="*/ 549006 w 549006"/>
                  <a:gd name="connsiteY27" fmla="*/ 101943 h 481748"/>
                  <a:gd name="connsiteX28" fmla="*/ 549006 w 549006"/>
                  <a:gd name="connsiteY28" fmla="*/ 221953 h 481748"/>
                  <a:gd name="connsiteX29" fmla="*/ 449523 w 549006"/>
                  <a:gd name="connsiteY29" fmla="*/ 323896 h 481748"/>
                  <a:gd name="connsiteX30" fmla="*/ 449523 w 549006"/>
                  <a:gd name="connsiteY30" fmla="*/ 282603 h 481748"/>
                  <a:gd name="connsiteX31" fmla="*/ 505078 w 549006"/>
                  <a:gd name="connsiteY31" fmla="*/ 221953 h 481748"/>
                  <a:gd name="connsiteX32" fmla="*/ 505078 w 549006"/>
                  <a:gd name="connsiteY32" fmla="*/ 101943 h 481748"/>
                  <a:gd name="connsiteX33" fmla="*/ 446939 w 549006"/>
                  <a:gd name="connsiteY33" fmla="*/ 41293 h 481748"/>
                  <a:gd name="connsiteX34" fmla="*/ 223424 w 549006"/>
                  <a:gd name="connsiteY34" fmla="*/ 41293 h 481748"/>
                  <a:gd name="connsiteX35" fmla="*/ 162701 w 549006"/>
                  <a:gd name="connsiteY35" fmla="*/ 101943 h 481748"/>
                  <a:gd name="connsiteX36" fmla="*/ 162701 w 549006"/>
                  <a:gd name="connsiteY36" fmla="*/ 104524 h 481748"/>
                  <a:gd name="connsiteX37" fmla="*/ 121357 w 549006"/>
                  <a:gd name="connsiteY37" fmla="*/ 104524 h 481748"/>
                  <a:gd name="connsiteX38" fmla="*/ 121357 w 549006"/>
                  <a:gd name="connsiteY38" fmla="*/ 101943 h 481748"/>
                  <a:gd name="connsiteX39" fmla="*/ 223424 w 549006"/>
                  <a:gd name="connsiteY39" fmla="*/ 0 h 48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9006" h="481748">
                    <a:moveTo>
                      <a:pt x="104622" y="304469"/>
                    </a:moveTo>
                    <a:cubicBezTo>
                      <a:pt x="92997" y="304469"/>
                      <a:pt x="83956" y="313501"/>
                      <a:pt x="83956" y="323824"/>
                    </a:cubicBezTo>
                    <a:cubicBezTo>
                      <a:pt x="83956" y="335436"/>
                      <a:pt x="92997" y="344468"/>
                      <a:pt x="104622" y="344468"/>
                    </a:cubicBezTo>
                    <a:lnTo>
                      <a:pt x="313866" y="344468"/>
                    </a:lnTo>
                    <a:cubicBezTo>
                      <a:pt x="325490" y="344468"/>
                      <a:pt x="334532" y="335436"/>
                      <a:pt x="334532" y="323824"/>
                    </a:cubicBezTo>
                    <a:cubicBezTo>
                      <a:pt x="334532" y="313501"/>
                      <a:pt x="325490" y="304469"/>
                      <a:pt x="313866" y="304469"/>
                    </a:cubicBezTo>
                    <a:close/>
                    <a:moveTo>
                      <a:pt x="104622" y="221890"/>
                    </a:moveTo>
                    <a:cubicBezTo>
                      <a:pt x="92997" y="221890"/>
                      <a:pt x="83956" y="230922"/>
                      <a:pt x="83956" y="242535"/>
                    </a:cubicBezTo>
                    <a:cubicBezTo>
                      <a:pt x="83956" y="254148"/>
                      <a:pt x="92997" y="263180"/>
                      <a:pt x="104622" y="263180"/>
                    </a:cubicBezTo>
                    <a:lnTo>
                      <a:pt x="313866" y="263180"/>
                    </a:lnTo>
                    <a:cubicBezTo>
                      <a:pt x="325490" y="263180"/>
                      <a:pt x="334532" y="254148"/>
                      <a:pt x="334532" y="242535"/>
                    </a:cubicBezTo>
                    <a:cubicBezTo>
                      <a:pt x="334532" y="230922"/>
                      <a:pt x="325490" y="221890"/>
                      <a:pt x="313866" y="221890"/>
                    </a:cubicBezTo>
                    <a:close/>
                    <a:moveTo>
                      <a:pt x="74914" y="135440"/>
                    </a:moveTo>
                    <a:lnTo>
                      <a:pt x="347448" y="138021"/>
                    </a:lnTo>
                    <a:cubicBezTo>
                      <a:pt x="387488" y="139311"/>
                      <a:pt x="419779" y="171569"/>
                      <a:pt x="419779" y="211568"/>
                    </a:cubicBezTo>
                    <a:lnTo>
                      <a:pt x="417196" y="388339"/>
                    </a:lnTo>
                    <a:cubicBezTo>
                      <a:pt x="417196" y="411564"/>
                      <a:pt x="397821" y="429628"/>
                      <a:pt x="373280" y="429628"/>
                    </a:cubicBezTo>
                    <a:lnTo>
                      <a:pt x="379739" y="459305"/>
                    </a:lnTo>
                    <a:cubicBezTo>
                      <a:pt x="379739" y="467047"/>
                      <a:pt x="377155" y="473498"/>
                      <a:pt x="371989" y="478659"/>
                    </a:cubicBezTo>
                    <a:cubicBezTo>
                      <a:pt x="366822" y="482530"/>
                      <a:pt x="359072" y="482530"/>
                      <a:pt x="352614" y="479950"/>
                    </a:cubicBezTo>
                    <a:lnTo>
                      <a:pt x="254451" y="429628"/>
                    </a:lnTo>
                    <a:lnTo>
                      <a:pt x="72331" y="427047"/>
                    </a:lnTo>
                    <a:cubicBezTo>
                      <a:pt x="32291" y="427047"/>
                      <a:pt x="0" y="393500"/>
                      <a:pt x="0" y="353501"/>
                    </a:cubicBezTo>
                    <a:lnTo>
                      <a:pt x="1292" y="207697"/>
                    </a:lnTo>
                    <a:cubicBezTo>
                      <a:pt x="2583" y="167698"/>
                      <a:pt x="34874" y="135440"/>
                      <a:pt x="74914" y="135440"/>
                    </a:cubicBezTo>
                    <a:close/>
                    <a:moveTo>
                      <a:pt x="223424" y="0"/>
                    </a:moveTo>
                    <a:lnTo>
                      <a:pt x="446939" y="0"/>
                    </a:lnTo>
                    <a:cubicBezTo>
                      <a:pt x="502494" y="0"/>
                      <a:pt x="549006" y="46455"/>
                      <a:pt x="549006" y="101943"/>
                    </a:cubicBezTo>
                    <a:lnTo>
                      <a:pt x="549006" y="221953"/>
                    </a:lnTo>
                    <a:cubicBezTo>
                      <a:pt x="549006" y="277441"/>
                      <a:pt x="505078" y="322606"/>
                      <a:pt x="449523" y="323896"/>
                    </a:cubicBezTo>
                    <a:lnTo>
                      <a:pt x="449523" y="282603"/>
                    </a:lnTo>
                    <a:cubicBezTo>
                      <a:pt x="480530" y="280022"/>
                      <a:pt x="505078" y="254213"/>
                      <a:pt x="505078" y="221953"/>
                    </a:cubicBezTo>
                    <a:lnTo>
                      <a:pt x="505078" y="101943"/>
                    </a:lnTo>
                    <a:cubicBezTo>
                      <a:pt x="505078" y="68392"/>
                      <a:pt x="479238" y="41293"/>
                      <a:pt x="446939" y="41293"/>
                    </a:cubicBezTo>
                    <a:lnTo>
                      <a:pt x="223424" y="41293"/>
                    </a:lnTo>
                    <a:cubicBezTo>
                      <a:pt x="189833" y="41293"/>
                      <a:pt x="162701" y="68392"/>
                      <a:pt x="162701" y="101943"/>
                    </a:cubicBezTo>
                    <a:lnTo>
                      <a:pt x="162701" y="104524"/>
                    </a:lnTo>
                    <a:lnTo>
                      <a:pt x="121357" y="104524"/>
                    </a:lnTo>
                    <a:lnTo>
                      <a:pt x="121357" y="101943"/>
                    </a:lnTo>
                    <a:cubicBezTo>
                      <a:pt x="121357" y="46455"/>
                      <a:pt x="166577" y="0"/>
                      <a:pt x="22342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nvGrpSpPr>
            <p:cNvPr id="44" name="组合 43"/>
            <p:cNvGrpSpPr/>
            <p:nvPr/>
          </p:nvGrpSpPr>
          <p:grpSpPr>
            <a:xfrm>
              <a:off x="10950431" y="5324286"/>
              <a:ext cx="387652" cy="387652"/>
              <a:chOff x="11431597" y="5007430"/>
              <a:chExt cx="387652" cy="387652"/>
            </a:xfrm>
          </p:grpSpPr>
          <p:sp>
            <p:nvSpPr>
              <p:cNvPr id="48" name="椭圆 105稻壳儿花儿小姐"/>
              <p:cNvSpPr/>
              <p:nvPr>
                <p:custDataLst>
                  <p:tags r:id="rId3"/>
                </p:custDataLst>
              </p:nvPr>
            </p:nvSpPr>
            <p:spPr>
              <a:xfrm>
                <a:off x="11431597" y="5007430"/>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49" name="Freeform"/>
              <p:cNvSpPr/>
              <p:nvPr/>
            </p:nvSpPr>
            <p:spPr>
              <a:xfrm>
                <a:off x="11511065" y="5114878"/>
                <a:ext cx="251480" cy="218477"/>
              </a:xfrm>
              <a:custGeom>
                <a:avLst/>
                <a:gdLst>
                  <a:gd name="T0" fmla="*/ 2723 w 2802"/>
                  <a:gd name="T1" fmla="*/ 27 h 2438"/>
                  <a:gd name="T2" fmla="*/ 2546 w 2802"/>
                  <a:gd name="T3" fmla="*/ 45 h 2438"/>
                  <a:gd name="T4" fmla="*/ 1717 w 2802"/>
                  <a:gd name="T5" fmla="*/ 29 h 2438"/>
                  <a:gd name="T6" fmla="*/ 1085 w 2802"/>
                  <a:gd name="T7" fmla="*/ 29 h 2438"/>
                  <a:gd name="T8" fmla="*/ 256 w 2802"/>
                  <a:gd name="T9" fmla="*/ 45 h 2438"/>
                  <a:gd name="T10" fmla="*/ 78 w 2802"/>
                  <a:gd name="T11" fmla="*/ 27 h 2438"/>
                  <a:gd name="T12" fmla="*/ 0 w 2802"/>
                  <a:gd name="T13" fmla="*/ 93 h 2438"/>
                  <a:gd name="T14" fmla="*/ 55 w 2802"/>
                  <a:gd name="T15" fmla="*/ 1819 h 2438"/>
                  <a:gd name="T16" fmla="*/ 870 w 2802"/>
                  <a:gd name="T17" fmla="*/ 2183 h 2438"/>
                  <a:gd name="T18" fmla="*/ 1767 w 2802"/>
                  <a:gd name="T19" fmla="*/ 2438 h 2438"/>
                  <a:gd name="T20" fmla="*/ 2022 w 2802"/>
                  <a:gd name="T21" fmla="*/ 1948 h 2438"/>
                  <a:gd name="T22" fmla="*/ 2802 w 2802"/>
                  <a:gd name="T23" fmla="*/ 1754 h 2438"/>
                  <a:gd name="T24" fmla="*/ 2778 w 2802"/>
                  <a:gd name="T25" fmla="*/ 42 h 2438"/>
                  <a:gd name="T26" fmla="*/ 870 w 2802"/>
                  <a:gd name="T27" fmla="*/ 1656 h 2438"/>
                  <a:gd name="T28" fmla="*/ 332 w 2802"/>
                  <a:gd name="T29" fmla="*/ 1694 h 2438"/>
                  <a:gd name="T30" fmla="*/ 809 w 2802"/>
                  <a:gd name="T31" fmla="*/ 134 h 2438"/>
                  <a:gd name="T32" fmla="*/ 1334 w 2802"/>
                  <a:gd name="T33" fmla="*/ 352 h 2438"/>
                  <a:gd name="T34" fmla="*/ 1125 w 2802"/>
                  <a:gd name="T35" fmla="*/ 542 h 2438"/>
                  <a:gd name="T36" fmla="*/ 1446 w 2802"/>
                  <a:gd name="T37" fmla="*/ 2324 h 2438"/>
                  <a:gd name="T38" fmla="*/ 1446 w 2802"/>
                  <a:gd name="T39" fmla="*/ 2167 h 2438"/>
                  <a:gd name="T40" fmla="*/ 1446 w 2802"/>
                  <a:gd name="T41" fmla="*/ 2324 h 2438"/>
                  <a:gd name="T42" fmla="*/ 1032 w 2802"/>
                  <a:gd name="T43" fmla="*/ 2068 h 2438"/>
                  <a:gd name="T44" fmla="*/ 1860 w 2802"/>
                  <a:gd name="T45" fmla="*/ 785 h 2438"/>
                  <a:gd name="T46" fmla="*/ 2470 w 2802"/>
                  <a:gd name="T47" fmla="*/ 1694 h 2438"/>
                  <a:gd name="T48" fmla="*/ 2022 w 2802"/>
                  <a:gd name="T49" fmla="*/ 797 h 2438"/>
                  <a:gd name="T50" fmla="*/ 1468 w 2802"/>
                  <a:gd name="T51" fmla="*/ 542 h 2438"/>
                  <a:gd name="T52" fmla="*/ 1755 w 2802"/>
                  <a:gd name="T53" fmla="*/ 157 h 2438"/>
                  <a:gd name="T54" fmla="*/ 2470 w 2802"/>
                  <a:gd name="T55" fmla="*/ 169 h 2438"/>
                  <a:gd name="T56" fmla="*/ 1151 w 2802"/>
                  <a:gd name="T57" fmla="*/ 1137 h 2438"/>
                  <a:gd name="T58" fmla="*/ 1217 w 2802"/>
                  <a:gd name="T59" fmla="*/ 881 h 2438"/>
                  <a:gd name="T60" fmla="*/ 1741 w 2802"/>
                  <a:gd name="T61" fmla="*/ 947 h 2438"/>
                  <a:gd name="T62" fmla="*/ 1674 w 2802"/>
                  <a:gd name="T63" fmla="*/ 1204 h 2438"/>
                  <a:gd name="T64" fmla="*/ 1151 w 2802"/>
                  <a:gd name="T65" fmla="*/ 1137 h 2438"/>
                  <a:gd name="T66" fmla="*/ 1209 w 2802"/>
                  <a:gd name="T67" fmla="*/ 1316 h 2438"/>
                  <a:gd name="T68" fmla="*/ 1741 w 2802"/>
                  <a:gd name="T69" fmla="*/ 1383 h 2438"/>
                  <a:gd name="T70" fmla="*/ 1209 w 2802"/>
                  <a:gd name="T71" fmla="*/ 1449 h 2438"/>
                  <a:gd name="T72" fmla="*/ 1143 w 2802"/>
                  <a:gd name="T73" fmla="*/ 1624 h 2438"/>
                  <a:gd name="T74" fmla="*/ 1401 w 2802"/>
                  <a:gd name="T75" fmla="*/ 1558 h 2438"/>
                  <a:gd name="T76" fmla="*/ 1401 w 2802"/>
                  <a:gd name="T77" fmla="*/ 1691 h 2438"/>
                  <a:gd name="T78" fmla="*/ 1143 w 2802"/>
                  <a:gd name="T79" fmla="*/ 1624 h 2438"/>
                  <a:gd name="T80" fmla="*/ 1209 w 2802"/>
                  <a:gd name="T81" fmla="*/ 1799 h 2438"/>
                  <a:gd name="T82" fmla="*/ 1618 w 2802"/>
                  <a:gd name="T83" fmla="*/ 1866 h 2438"/>
                  <a:gd name="T84" fmla="*/ 1209 w 2802"/>
                  <a:gd name="T85" fmla="*/ 1933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2" h="2438">
                    <a:moveTo>
                      <a:pt x="2778" y="42"/>
                    </a:moveTo>
                    <a:cubicBezTo>
                      <a:pt x="2763" y="29"/>
                      <a:pt x="2743" y="24"/>
                      <a:pt x="2723" y="27"/>
                    </a:cubicBezTo>
                    <a:lnTo>
                      <a:pt x="2571" y="55"/>
                    </a:lnTo>
                    <a:cubicBezTo>
                      <a:pt x="2564" y="50"/>
                      <a:pt x="2555" y="46"/>
                      <a:pt x="2546" y="45"/>
                    </a:cubicBezTo>
                    <a:cubicBezTo>
                      <a:pt x="2534" y="43"/>
                      <a:pt x="2245" y="0"/>
                      <a:pt x="1993" y="0"/>
                    </a:cubicBezTo>
                    <a:cubicBezTo>
                      <a:pt x="1873" y="0"/>
                      <a:pt x="1782" y="10"/>
                      <a:pt x="1717" y="29"/>
                    </a:cubicBezTo>
                    <a:cubicBezTo>
                      <a:pt x="1562" y="75"/>
                      <a:pt x="1459" y="162"/>
                      <a:pt x="1401" y="224"/>
                    </a:cubicBezTo>
                    <a:cubicBezTo>
                      <a:pt x="1343" y="162"/>
                      <a:pt x="1239" y="75"/>
                      <a:pt x="1085" y="29"/>
                    </a:cubicBezTo>
                    <a:cubicBezTo>
                      <a:pt x="1019" y="10"/>
                      <a:pt x="929" y="0"/>
                      <a:pt x="809" y="0"/>
                    </a:cubicBezTo>
                    <a:cubicBezTo>
                      <a:pt x="556" y="0"/>
                      <a:pt x="268" y="43"/>
                      <a:pt x="256" y="45"/>
                    </a:cubicBezTo>
                    <a:cubicBezTo>
                      <a:pt x="246" y="46"/>
                      <a:pt x="238" y="50"/>
                      <a:pt x="230" y="55"/>
                    </a:cubicBezTo>
                    <a:lnTo>
                      <a:pt x="78" y="27"/>
                    </a:lnTo>
                    <a:cubicBezTo>
                      <a:pt x="59" y="24"/>
                      <a:pt x="39" y="29"/>
                      <a:pt x="24" y="42"/>
                    </a:cubicBezTo>
                    <a:cubicBezTo>
                      <a:pt x="9" y="55"/>
                      <a:pt x="0" y="73"/>
                      <a:pt x="0" y="93"/>
                    </a:cubicBezTo>
                    <a:lnTo>
                      <a:pt x="0" y="1754"/>
                    </a:lnTo>
                    <a:cubicBezTo>
                      <a:pt x="0" y="1786"/>
                      <a:pt x="23" y="1814"/>
                      <a:pt x="55" y="1819"/>
                    </a:cubicBezTo>
                    <a:lnTo>
                      <a:pt x="870" y="1964"/>
                    </a:lnTo>
                    <a:lnTo>
                      <a:pt x="870" y="2183"/>
                    </a:lnTo>
                    <a:cubicBezTo>
                      <a:pt x="870" y="2323"/>
                      <a:pt x="984" y="2438"/>
                      <a:pt x="1125" y="2438"/>
                    </a:cubicBezTo>
                    <a:lnTo>
                      <a:pt x="1767" y="2438"/>
                    </a:lnTo>
                    <a:cubicBezTo>
                      <a:pt x="1907" y="2438"/>
                      <a:pt x="2022" y="2323"/>
                      <a:pt x="2022" y="2183"/>
                    </a:cubicBezTo>
                    <a:lnTo>
                      <a:pt x="2022" y="1948"/>
                    </a:lnTo>
                    <a:lnTo>
                      <a:pt x="2747" y="1819"/>
                    </a:lnTo>
                    <a:cubicBezTo>
                      <a:pt x="2779" y="1814"/>
                      <a:pt x="2802" y="1786"/>
                      <a:pt x="2802" y="1754"/>
                    </a:cubicBezTo>
                    <a:lnTo>
                      <a:pt x="2802" y="93"/>
                    </a:lnTo>
                    <a:cubicBezTo>
                      <a:pt x="2802" y="73"/>
                      <a:pt x="2793" y="55"/>
                      <a:pt x="2778" y="42"/>
                    </a:cubicBezTo>
                    <a:close/>
                    <a:moveTo>
                      <a:pt x="870" y="797"/>
                    </a:moveTo>
                    <a:lnTo>
                      <a:pt x="870" y="1656"/>
                    </a:lnTo>
                    <a:cubicBezTo>
                      <a:pt x="853" y="1655"/>
                      <a:pt x="836" y="1655"/>
                      <a:pt x="819" y="1655"/>
                    </a:cubicBezTo>
                    <a:cubicBezTo>
                      <a:pt x="634" y="1655"/>
                      <a:pt x="438" y="1679"/>
                      <a:pt x="332" y="1694"/>
                    </a:cubicBezTo>
                    <a:lnTo>
                      <a:pt x="332" y="169"/>
                    </a:lnTo>
                    <a:cubicBezTo>
                      <a:pt x="429" y="157"/>
                      <a:pt x="631" y="134"/>
                      <a:pt x="809" y="134"/>
                    </a:cubicBezTo>
                    <a:cubicBezTo>
                      <a:pt x="915" y="134"/>
                      <a:pt x="995" y="141"/>
                      <a:pt x="1047" y="157"/>
                    </a:cubicBezTo>
                    <a:cubicBezTo>
                      <a:pt x="1211" y="206"/>
                      <a:pt x="1305" y="313"/>
                      <a:pt x="1334" y="352"/>
                    </a:cubicBezTo>
                    <a:lnTo>
                      <a:pt x="1334" y="542"/>
                    </a:lnTo>
                    <a:lnTo>
                      <a:pt x="1125" y="542"/>
                    </a:lnTo>
                    <a:cubicBezTo>
                      <a:pt x="984" y="542"/>
                      <a:pt x="870" y="657"/>
                      <a:pt x="870" y="797"/>
                    </a:cubicBezTo>
                    <a:close/>
                    <a:moveTo>
                      <a:pt x="1446" y="2324"/>
                    </a:moveTo>
                    <a:cubicBezTo>
                      <a:pt x="1402" y="2324"/>
                      <a:pt x="1367" y="2288"/>
                      <a:pt x="1367" y="2245"/>
                    </a:cubicBezTo>
                    <a:cubicBezTo>
                      <a:pt x="1367" y="2202"/>
                      <a:pt x="1402" y="2167"/>
                      <a:pt x="1446" y="2167"/>
                    </a:cubicBezTo>
                    <a:cubicBezTo>
                      <a:pt x="1489" y="2167"/>
                      <a:pt x="1524" y="2202"/>
                      <a:pt x="1524" y="2245"/>
                    </a:cubicBezTo>
                    <a:cubicBezTo>
                      <a:pt x="1524" y="2288"/>
                      <a:pt x="1489" y="2324"/>
                      <a:pt x="1446" y="2324"/>
                    </a:cubicBezTo>
                    <a:close/>
                    <a:moveTo>
                      <a:pt x="1860" y="2068"/>
                    </a:moveTo>
                    <a:lnTo>
                      <a:pt x="1032" y="2068"/>
                    </a:lnTo>
                    <a:lnTo>
                      <a:pt x="1032" y="785"/>
                    </a:lnTo>
                    <a:lnTo>
                      <a:pt x="1860" y="785"/>
                    </a:lnTo>
                    <a:lnTo>
                      <a:pt x="1860" y="2068"/>
                    </a:lnTo>
                    <a:close/>
                    <a:moveTo>
                      <a:pt x="2470" y="1694"/>
                    </a:moveTo>
                    <a:cubicBezTo>
                      <a:pt x="2371" y="1680"/>
                      <a:pt x="2195" y="1658"/>
                      <a:pt x="2022" y="1655"/>
                    </a:cubicBezTo>
                    <a:lnTo>
                      <a:pt x="2022" y="797"/>
                    </a:lnTo>
                    <a:cubicBezTo>
                      <a:pt x="2022" y="657"/>
                      <a:pt x="1907" y="542"/>
                      <a:pt x="1767" y="542"/>
                    </a:cubicBezTo>
                    <a:lnTo>
                      <a:pt x="1468" y="542"/>
                    </a:lnTo>
                    <a:lnTo>
                      <a:pt x="1468" y="351"/>
                    </a:lnTo>
                    <a:cubicBezTo>
                      <a:pt x="1497" y="313"/>
                      <a:pt x="1590" y="206"/>
                      <a:pt x="1755" y="157"/>
                    </a:cubicBezTo>
                    <a:cubicBezTo>
                      <a:pt x="1807" y="141"/>
                      <a:pt x="1887" y="134"/>
                      <a:pt x="1993" y="134"/>
                    </a:cubicBezTo>
                    <a:cubicBezTo>
                      <a:pt x="2171" y="134"/>
                      <a:pt x="2373" y="157"/>
                      <a:pt x="2470" y="169"/>
                    </a:cubicBezTo>
                    <a:lnTo>
                      <a:pt x="2470" y="1694"/>
                    </a:lnTo>
                    <a:close/>
                    <a:moveTo>
                      <a:pt x="1151" y="1137"/>
                    </a:moveTo>
                    <a:lnTo>
                      <a:pt x="1151" y="947"/>
                    </a:lnTo>
                    <a:cubicBezTo>
                      <a:pt x="1151" y="911"/>
                      <a:pt x="1181" y="881"/>
                      <a:pt x="1217" y="881"/>
                    </a:cubicBezTo>
                    <a:lnTo>
                      <a:pt x="1674" y="881"/>
                    </a:lnTo>
                    <a:cubicBezTo>
                      <a:pt x="1711" y="881"/>
                      <a:pt x="1741" y="911"/>
                      <a:pt x="1741" y="947"/>
                    </a:cubicBezTo>
                    <a:lnTo>
                      <a:pt x="1741" y="1137"/>
                    </a:lnTo>
                    <a:cubicBezTo>
                      <a:pt x="1741" y="1174"/>
                      <a:pt x="1711" y="1204"/>
                      <a:pt x="1674" y="1204"/>
                    </a:cubicBezTo>
                    <a:lnTo>
                      <a:pt x="1217" y="1204"/>
                    </a:lnTo>
                    <a:cubicBezTo>
                      <a:pt x="1181" y="1204"/>
                      <a:pt x="1151" y="1174"/>
                      <a:pt x="1151" y="1137"/>
                    </a:cubicBezTo>
                    <a:close/>
                    <a:moveTo>
                      <a:pt x="1143" y="1383"/>
                    </a:moveTo>
                    <a:cubicBezTo>
                      <a:pt x="1143" y="1346"/>
                      <a:pt x="1172" y="1316"/>
                      <a:pt x="1209" y="1316"/>
                    </a:cubicBezTo>
                    <a:lnTo>
                      <a:pt x="1674" y="1316"/>
                    </a:lnTo>
                    <a:cubicBezTo>
                      <a:pt x="1711" y="1316"/>
                      <a:pt x="1741" y="1346"/>
                      <a:pt x="1741" y="1383"/>
                    </a:cubicBezTo>
                    <a:cubicBezTo>
                      <a:pt x="1741" y="1419"/>
                      <a:pt x="1711" y="1449"/>
                      <a:pt x="1674" y="1449"/>
                    </a:cubicBezTo>
                    <a:lnTo>
                      <a:pt x="1209" y="1449"/>
                    </a:lnTo>
                    <a:cubicBezTo>
                      <a:pt x="1172" y="1449"/>
                      <a:pt x="1143" y="1419"/>
                      <a:pt x="1143" y="1383"/>
                    </a:cubicBezTo>
                    <a:close/>
                    <a:moveTo>
                      <a:pt x="1143" y="1624"/>
                    </a:moveTo>
                    <a:cubicBezTo>
                      <a:pt x="1143" y="1587"/>
                      <a:pt x="1172" y="1558"/>
                      <a:pt x="1209" y="1558"/>
                    </a:cubicBezTo>
                    <a:lnTo>
                      <a:pt x="1401" y="1558"/>
                    </a:lnTo>
                    <a:cubicBezTo>
                      <a:pt x="1438" y="1558"/>
                      <a:pt x="1468" y="1587"/>
                      <a:pt x="1468" y="1624"/>
                    </a:cubicBezTo>
                    <a:cubicBezTo>
                      <a:pt x="1468" y="1661"/>
                      <a:pt x="1438" y="1691"/>
                      <a:pt x="1401" y="1691"/>
                    </a:cubicBezTo>
                    <a:lnTo>
                      <a:pt x="1209" y="1691"/>
                    </a:lnTo>
                    <a:cubicBezTo>
                      <a:pt x="1172" y="1691"/>
                      <a:pt x="1143" y="1661"/>
                      <a:pt x="1143" y="1624"/>
                    </a:cubicBezTo>
                    <a:close/>
                    <a:moveTo>
                      <a:pt x="1143" y="1866"/>
                    </a:moveTo>
                    <a:cubicBezTo>
                      <a:pt x="1143" y="1829"/>
                      <a:pt x="1172" y="1799"/>
                      <a:pt x="1209" y="1799"/>
                    </a:cubicBezTo>
                    <a:lnTo>
                      <a:pt x="1552" y="1799"/>
                    </a:lnTo>
                    <a:cubicBezTo>
                      <a:pt x="1589" y="1799"/>
                      <a:pt x="1618" y="1829"/>
                      <a:pt x="1618" y="1866"/>
                    </a:cubicBezTo>
                    <a:cubicBezTo>
                      <a:pt x="1618" y="1903"/>
                      <a:pt x="1589" y="1933"/>
                      <a:pt x="1552" y="1933"/>
                    </a:cubicBezTo>
                    <a:lnTo>
                      <a:pt x="1209" y="1933"/>
                    </a:lnTo>
                    <a:cubicBezTo>
                      <a:pt x="1172" y="1933"/>
                      <a:pt x="1143" y="1903"/>
                      <a:pt x="1143" y="1866"/>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nvGrpSpPr>
            <p:cNvPr id="45" name="组合 44"/>
            <p:cNvGrpSpPr/>
            <p:nvPr/>
          </p:nvGrpSpPr>
          <p:grpSpPr>
            <a:xfrm>
              <a:off x="9324168" y="5324286"/>
              <a:ext cx="387652" cy="387652"/>
              <a:chOff x="9324168" y="5324286"/>
              <a:chExt cx="387652" cy="387652"/>
            </a:xfrm>
          </p:grpSpPr>
          <p:sp>
            <p:nvSpPr>
              <p:cNvPr id="46" name="椭圆 108稻壳儿花儿小姐"/>
              <p:cNvSpPr/>
              <p:nvPr>
                <p:custDataLst>
                  <p:tags r:id="rId4"/>
                </p:custDataLst>
              </p:nvPr>
            </p:nvSpPr>
            <p:spPr>
              <a:xfrm>
                <a:off x="9324168" y="5324286"/>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horz" wrap="square" lIns="91440" tIns="45720" rIns="91440" bIns="45720" numCol="1" spcCol="0" rtlCol="0" fromWordArt="0" anchor="ctr" anchorCtr="0" forceAA="0" compatLnSpc="1">
                <a:noAutofit/>
              </a:bodyPr>
              <a:lstStyle/>
              <a:p>
                <a:pPr algn="r"/>
                <a:endParaRPr lang="zh-CN" altLang="en-US" sz="2400" kern="0" dirty="0">
                  <a:solidFill>
                    <a:srgbClr val="FFFFFF"/>
                  </a:solidFill>
                  <a:latin typeface="思源黑体 CN Bold" panose="020B0800000000000000" pitchFamily="34" charset="-122"/>
                  <a:ea typeface="思源黑体 CN Bold" panose="020B0800000000000000" pitchFamily="34" charset="-122"/>
                </a:endParaRPr>
              </a:p>
            </p:txBody>
          </p:sp>
          <p:sp>
            <p:nvSpPr>
              <p:cNvPr id="47" name="Freeform"/>
              <p:cNvSpPr/>
              <p:nvPr/>
            </p:nvSpPr>
            <p:spPr>
              <a:xfrm>
                <a:off x="9443425" y="5398731"/>
                <a:ext cx="245975" cy="251480"/>
              </a:xfrm>
              <a:custGeom>
                <a:avLst/>
                <a:gdLst>
                  <a:gd name="T0" fmla="*/ 192 w 415"/>
                  <a:gd name="T1" fmla="*/ 171 h 425"/>
                  <a:gd name="T2" fmla="*/ 50 w 415"/>
                  <a:gd name="T3" fmla="*/ 156 h 425"/>
                  <a:gd name="T4" fmla="*/ 192 w 415"/>
                  <a:gd name="T5" fmla="*/ 142 h 425"/>
                  <a:gd name="T6" fmla="*/ 281 w 415"/>
                  <a:gd name="T7" fmla="*/ 148 h 425"/>
                  <a:gd name="T8" fmla="*/ 201 w 415"/>
                  <a:gd name="T9" fmla="*/ 380 h 425"/>
                  <a:gd name="T10" fmla="*/ 281 w 415"/>
                  <a:gd name="T11" fmla="*/ 148 h 425"/>
                  <a:gd name="T12" fmla="*/ 260 w 415"/>
                  <a:gd name="T13" fmla="*/ 215 h 425"/>
                  <a:gd name="T14" fmla="*/ 248 w 415"/>
                  <a:gd name="T15" fmla="*/ 216 h 425"/>
                  <a:gd name="T16" fmla="*/ 168 w 415"/>
                  <a:gd name="T17" fmla="*/ 319 h 425"/>
                  <a:gd name="T18" fmla="*/ 180 w 415"/>
                  <a:gd name="T19" fmla="*/ 319 h 425"/>
                  <a:gd name="T20" fmla="*/ 261 w 415"/>
                  <a:gd name="T21" fmla="*/ 216 h 425"/>
                  <a:gd name="T22" fmla="*/ 274 w 415"/>
                  <a:gd name="T23" fmla="*/ 188 h 425"/>
                  <a:gd name="T24" fmla="*/ 274 w 415"/>
                  <a:gd name="T25" fmla="*/ 200 h 425"/>
                  <a:gd name="T26" fmla="*/ 281 w 415"/>
                  <a:gd name="T27" fmla="*/ 202 h 425"/>
                  <a:gd name="T28" fmla="*/ 296 w 415"/>
                  <a:gd name="T29" fmla="*/ 189 h 425"/>
                  <a:gd name="T30" fmla="*/ 278 w 415"/>
                  <a:gd name="T31" fmla="*/ 183 h 425"/>
                  <a:gd name="T32" fmla="*/ 359 w 415"/>
                  <a:gd name="T33" fmla="*/ 204 h 425"/>
                  <a:gd name="T34" fmla="*/ 305 w 415"/>
                  <a:gd name="T35" fmla="*/ 121 h 425"/>
                  <a:gd name="T36" fmla="*/ 408 w 415"/>
                  <a:gd name="T37" fmla="*/ 149 h 425"/>
                  <a:gd name="T38" fmla="*/ 312 w 415"/>
                  <a:gd name="T39" fmla="*/ 114 h 425"/>
                  <a:gd name="T40" fmla="*/ 350 w 415"/>
                  <a:gd name="T41" fmla="*/ 79 h 425"/>
                  <a:gd name="T42" fmla="*/ 407 w 415"/>
                  <a:gd name="T43" fmla="*/ 123 h 425"/>
                  <a:gd name="T44" fmla="*/ 394 w 415"/>
                  <a:gd name="T45" fmla="*/ 137 h 425"/>
                  <a:gd name="T46" fmla="*/ 338 w 415"/>
                  <a:gd name="T47" fmla="*/ 112 h 425"/>
                  <a:gd name="T48" fmla="*/ 394 w 415"/>
                  <a:gd name="T49" fmla="*/ 137 h 425"/>
                  <a:gd name="T50" fmla="*/ 193 w 415"/>
                  <a:gd name="T51" fmla="*/ 390 h 425"/>
                  <a:gd name="T52" fmla="*/ 99 w 415"/>
                  <a:gd name="T53" fmla="*/ 422 h 425"/>
                  <a:gd name="T54" fmla="*/ 121 w 415"/>
                  <a:gd name="T55" fmla="*/ 326 h 425"/>
                  <a:gd name="T56" fmla="*/ 118 w 415"/>
                  <a:gd name="T57" fmla="*/ 382 h 425"/>
                  <a:gd name="T58" fmla="*/ 169 w 415"/>
                  <a:gd name="T59" fmla="*/ 386 h 425"/>
                  <a:gd name="T60" fmla="*/ 104 w 415"/>
                  <a:gd name="T61" fmla="*/ 324 h 425"/>
                  <a:gd name="T62" fmla="*/ 32 w 415"/>
                  <a:gd name="T63" fmla="*/ 353 h 425"/>
                  <a:gd name="T64" fmla="*/ 0 w 415"/>
                  <a:gd name="T65" fmla="*/ 87 h 425"/>
                  <a:gd name="T66" fmla="*/ 71 w 415"/>
                  <a:gd name="T67" fmla="*/ 54 h 425"/>
                  <a:gd name="T68" fmla="*/ 83 w 415"/>
                  <a:gd name="T69" fmla="*/ 40 h 425"/>
                  <a:gd name="T70" fmla="*/ 93 w 415"/>
                  <a:gd name="T71" fmla="*/ 35 h 425"/>
                  <a:gd name="T72" fmla="*/ 164 w 415"/>
                  <a:gd name="T73" fmla="*/ 35 h 425"/>
                  <a:gd name="T74" fmla="*/ 173 w 415"/>
                  <a:gd name="T75" fmla="*/ 40 h 425"/>
                  <a:gd name="T76" fmla="*/ 185 w 415"/>
                  <a:gd name="T77" fmla="*/ 54 h 425"/>
                  <a:gd name="T78" fmla="*/ 256 w 415"/>
                  <a:gd name="T79" fmla="*/ 87 h 425"/>
                  <a:gd name="T80" fmla="*/ 227 w 415"/>
                  <a:gd name="T81" fmla="*/ 180 h 425"/>
                  <a:gd name="T82" fmla="*/ 210 w 415"/>
                  <a:gd name="T83" fmla="*/ 83 h 425"/>
                  <a:gd name="T84" fmla="*/ 185 w 415"/>
                  <a:gd name="T85" fmla="*/ 99 h 425"/>
                  <a:gd name="T86" fmla="*/ 83 w 415"/>
                  <a:gd name="T87" fmla="*/ 111 h 425"/>
                  <a:gd name="T88" fmla="*/ 71 w 415"/>
                  <a:gd name="T89" fmla="*/ 83 h 425"/>
                  <a:gd name="T90" fmla="*/ 29 w 415"/>
                  <a:gd name="T91" fmla="*/ 100 h 425"/>
                  <a:gd name="T92" fmla="*/ 46 w 415"/>
                  <a:gd name="T93" fmla="*/ 324 h 425"/>
                  <a:gd name="T94" fmla="*/ 114 w 415"/>
                  <a:gd name="T95" fmla="*/ 35 h 425"/>
                  <a:gd name="T96" fmla="*/ 142 w 415"/>
                  <a:gd name="T97" fmla="*/ 40 h 425"/>
                  <a:gd name="T98" fmla="*/ 128 w 415"/>
                  <a:gd name="T99" fmla="*/ 21 h 425"/>
                  <a:gd name="T100" fmla="*/ 193 w 415"/>
                  <a:gd name="T101" fmla="*/ 218 h 425"/>
                  <a:gd name="T102" fmla="*/ 192 w 415"/>
                  <a:gd name="T103" fmla="*/ 189 h 425"/>
                  <a:gd name="T104" fmla="*/ 50 w 415"/>
                  <a:gd name="T105" fmla="*/ 204 h 425"/>
                  <a:gd name="T106" fmla="*/ 192 w 415"/>
                  <a:gd name="T107" fmla="*/ 218 h 425"/>
                  <a:gd name="T108" fmla="*/ 50 w 415"/>
                  <a:gd name="T109" fmla="*/ 251 h 425"/>
                  <a:gd name="T110" fmla="*/ 151 w 415"/>
                  <a:gd name="T111" fmla="*/ 265 h 425"/>
                  <a:gd name="T112" fmla="*/ 65 w 415"/>
                  <a:gd name="T113" fmla="*/ 23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 h="425">
                    <a:moveTo>
                      <a:pt x="207" y="156"/>
                    </a:moveTo>
                    <a:cubicBezTo>
                      <a:pt x="207" y="164"/>
                      <a:pt x="200" y="171"/>
                      <a:pt x="192" y="171"/>
                    </a:cubicBezTo>
                    <a:lnTo>
                      <a:pt x="65" y="171"/>
                    </a:lnTo>
                    <a:cubicBezTo>
                      <a:pt x="57" y="171"/>
                      <a:pt x="50" y="164"/>
                      <a:pt x="50" y="156"/>
                    </a:cubicBezTo>
                    <a:cubicBezTo>
                      <a:pt x="50" y="149"/>
                      <a:pt x="57" y="142"/>
                      <a:pt x="65" y="142"/>
                    </a:cubicBezTo>
                    <a:lnTo>
                      <a:pt x="192" y="142"/>
                    </a:lnTo>
                    <a:cubicBezTo>
                      <a:pt x="200" y="142"/>
                      <a:pt x="207" y="149"/>
                      <a:pt x="207" y="156"/>
                    </a:cubicBezTo>
                    <a:close/>
                    <a:moveTo>
                      <a:pt x="281" y="148"/>
                    </a:moveTo>
                    <a:lnTo>
                      <a:pt x="352" y="212"/>
                    </a:lnTo>
                    <a:lnTo>
                      <a:pt x="201" y="380"/>
                    </a:lnTo>
                    <a:lnTo>
                      <a:pt x="130" y="316"/>
                    </a:lnTo>
                    <a:lnTo>
                      <a:pt x="281" y="148"/>
                    </a:lnTo>
                    <a:close/>
                    <a:moveTo>
                      <a:pt x="261" y="216"/>
                    </a:moveTo>
                    <a:lnTo>
                      <a:pt x="260" y="215"/>
                    </a:lnTo>
                    <a:cubicBezTo>
                      <a:pt x="259" y="214"/>
                      <a:pt x="256" y="213"/>
                      <a:pt x="254" y="213"/>
                    </a:cubicBezTo>
                    <a:cubicBezTo>
                      <a:pt x="252" y="213"/>
                      <a:pt x="250" y="214"/>
                      <a:pt x="248" y="216"/>
                    </a:cubicBezTo>
                    <a:lnTo>
                      <a:pt x="167" y="306"/>
                    </a:lnTo>
                    <a:cubicBezTo>
                      <a:pt x="164" y="310"/>
                      <a:pt x="164" y="316"/>
                      <a:pt x="168" y="319"/>
                    </a:cubicBezTo>
                    <a:cubicBezTo>
                      <a:pt x="170" y="321"/>
                      <a:pt x="172" y="322"/>
                      <a:pt x="174" y="321"/>
                    </a:cubicBezTo>
                    <a:cubicBezTo>
                      <a:pt x="176" y="321"/>
                      <a:pt x="178" y="320"/>
                      <a:pt x="180" y="319"/>
                    </a:cubicBezTo>
                    <a:lnTo>
                      <a:pt x="261" y="228"/>
                    </a:lnTo>
                    <a:cubicBezTo>
                      <a:pt x="265" y="224"/>
                      <a:pt x="264" y="219"/>
                      <a:pt x="261" y="216"/>
                    </a:cubicBezTo>
                    <a:close/>
                    <a:moveTo>
                      <a:pt x="278" y="183"/>
                    </a:moveTo>
                    <a:lnTo>
                      <a:pt x="274" y="188"/>
                    </a:lnTo>
                    <a:cubicBezTo>
                      <a:pt x="272" y="190"/>
                      <a:pt x="271" y="192"/>
                      <a:pt x="271" y="194"/>
                    </a:cubicBezTo>
                    <a:cubicBezTo>
                      <a:pt x="272" y="196"/>
                      <a:pt x="273" y="198"/>
                      <a:pt x="274" y="200"/>
                    </a:cubicBezTo>
                    <a:lnTo>
                      <a:pt x="275" y="200"/>
                    </a:lnTo>
                    <a:cubicBezTo>
                      <a:pt x="276" y="202"/>
                      <a:pt x="279" y="203"/>
                      <a:pt x="281" y="202"/>
                    </a:cubicBezTo>
                    <a:cubicBezTo>
                      <a:pt x="283" y="202"/>
                      <a:pt x="285" y="201"/>
                      <a:pt x="287" y="200"/>
                    </a:cubicBezTo>
                    <a:lnTo>
                      <a:pt x="296" y="189"/>
                    </a:lnTo>
                    <a:lnTo>
                      <a:pt x="290" y="183"/>
                    </a:lnTo>
                    <a:cubicBezTo>
                      <a:pt x="286" y="180"/>
                      <a:pt x="281" y="180"/>
                      <a:pt x="278" y="183"/>
                    </a:cubicBezTo>
                    <a:close/>
                    <a:moveTo>
                      <a:pt x="288" y="140"/>
                    </a:moveTo>
                    <a:lnTo>
                      <a:pt x="359" y="204"/>
                    </a:lnTo>
                    <a:lnTo>
                      <a:pt x="377" y="185"/>
                    </a:lnTo>
                    <a:lnTo>
                      <a:pt x="305" y="121"/>
                    </a:lnTo>
                    <a:lnTo>
                      <a:pt x="288" y="140"/>
                    </a:lnTo>
                    <a:close/>
                    <a:moveTo>
                      <a:pt x="408" y="149"/>
                    </a:moveTo>
                    <a:lnTo>
                      <a:pt x="383" y="177"/>
                    </a:lnTo>
                    <a:lnTo>
                      <a:pt x="312" y="114"/>
                    </a:lnTo>
                    <a:lnTo>
                      <a:pt x="337" y="86"/>
                    </a:lnTo>
                    <a:cubicBezTo>
                      <a:pt x="340" y="82"/>
                      <a:pt x="345" y="80"/>
                      <a:pt x="350" y="79"/>
                    </a:cubicBezTo>
                    <a:cubicBezTo>
                      <a:pt x="355" y="79"/>
                      <a:pt x="360" y="81"/>
                      <a:pt x="363" y="84"/>
                    </a:cubicBezTo>
                    <a:lnTo>
                      <a:pt x="407" y="123"/>
                    </a:lnTo>
                    <a:cubicBezTo>
                      <a:pt x="414" y="130"/>
                      <a:pt x="415" y="142"/>
                      <a:pt x="408" y="149"/>
                    </a:cubicBezTo>
                    <a:close/>
                    <a:moveTo>
                      <a:pt x="394" y="137"/>
                    </a:moveTo>
                    <a:lnTo>
                      <a:pt x="351" y="98"/>
                    </a:lnTo>
                    <a:lnTo>
                      <a:pt x="338" y="112"/>
                    </a:lnTo>
                    <a:lnTo>
                      <a:pt x="381" y="151"/>
                    </a:lnTo>
                    <a:lnTo>
                      <a:pt x="394" y="137"/>
                    </a:lnTo>
                    <a:close/>
                    <a:moveTo>
                      <a:pt x="121" y="326"/>
                    </a:moveTo>
                    <a:lnTo>
                      <a:pt x="193" y="390"/>
                    </a:lnTo>
                    <a:lnTo>
                      <a:pt x="108" y="424"/>
                    </a:lnTo>
                    <a:cubicBezTo>
                      <a:pt x="105" y="425"/>
                      <a:pt x="102" y="425"/>
                      <a:pt x="99" y="422"/>
                    </a:cubicBezTo>
                    <a:cubicBezTo>
                      <a:pt x="96" y="420"/>
                      <a:pt x="95" y="416"/>
                      <a:pt x="96" y="413"/>
                    </a:cubicBezTo>
                    <a:lnTo>
                      <a:pt x="121" y="326"/>
                    </a:lnTo>
                    <a:close/>
                    <a:moveTo>
                      <a:pt x="128" y="348"/>
                    </a:moveTo>
                    <a:lnTo>
                      <a:pt x="118" y="382"/>
                    </a:lnTo>
                    <a:lnTo>
                      <a:pt x="137" y="399"/>
                    </a:lnTo>
                    <a:lnTo>
                      <a:pt x="169" y="386"/>
                    </a:lnTo>
                    <a:lnTo>
                      <a:pt x="128" y="348"/>
                    </a:lnTo>
                    <a:close/>
                    <a:moveTo>
                      <a:pt x="104" y="324"/>
                    </a:moveTo>
                    <a:lnTo>
                      <a:pt x="95" y="353"/>
                    </a:lnTo>
                    <a:lnTo>
                      <a:pt x="32" y="353"/>
                    </a:lnTo>
                    <a:cubicBezTo>
                      <a:pt x="14" y="353"/>
                      <a:pt x="0" y="338"/>
                      <a:pt x="0" y="320"/>
                    </a:cubicBezTo>
                    <a:lnTo>
                      <a:pt x="0" y="87"/>
                    </a:lnTo>
                    <a:cubicBezTo>
                      <a:pt x="0" y="69"/>
                      <a:pt x="14" y="54"/>
                      <a:pt x="32" y="54"/>
                    </a:cubicBezTo>
                    <a:lnTo>
                      <a:pt x="71" y="54"/>
                    </a:lnTo>
                    <a:lnTo>
                      <a:pt x="71" y="52"/>
                    </a:lnTo>
                    <a:cubicBezTo>
                      <a:pt x="71" y="46"/>
                      <a:pt x="77" y="40"/>
                      <a:pt x="83" y="40"/>
                    </a:cubicBezTo>
                    <a:lnTo>
                      <a:pt x="93" y="40"/>
                    </a:lnTo>
                    <a:cubicBezTo>
                      <a:pt x="93" y="39"/>
                      <a:pt x="93" y="37"/>
                      <a:pt x="93" y="35"/>
                    </a:cubicBezTo>
                    <a:cubicBezTo>
                      <a:pt x="93" y="16"/>
                      <a:pt x="109" y="0"/>
                      <a:pt x="128" y="0"/>
                    </a:cubicBezTo>
                    <a:cubicBezTo>
                      <a:pt x="148" y="0"/>
                      <a:pt x="164" y="16"/>
                      <a:pt x="164" y="35"/>
                    </a:cubicBezTo>
                    <a:cubicBezTo>
                      <a:pt x="164" y="37"/>
                      <a:pt x="164" y="39"/>
                      <a:pt x="163" y="40"/>
                    </a:cubicBezTo>
                    <a:lnTo>
                      <a:pt x="173" y="40"/>
                    </a:lnTo>
                    <a:cubicBezTo>
                      <a:pt x="180" y="40"/>
                      <a:pt x="185" y="46"/>
                      <a:pt x="185" y="52"/>
                    </a:cubicBezTo>
                    <a:lnTo>
                      <a:pt x="185" y="54"/>
                    </a:lnTo>
                    <a:lnTo>
                      <a:pt x="224" y="54"/>
                    </a:lnTo>
                    <a:cubicBezTo>
                      <a:pt x="241" y="54"/>
                      <a:pt x="256" y="69"/>
                      <a:pt x="256" y="87"/>
                    </a:cubicBezTo>
                    <a:lnTo>
                      <a:pt x="256" y="148"/>
                    </a:lnTo>
                    <a:lnTo>
                      <a:pt x="227" y="180"/>
                    </a:lnTo>
                    <a:lnTo>
                      <a:pt x="227" y="100"/>
                    </a:lnTo>
                    <a:cubicBezTo>
                      <a:pt x="227" y="91"/>
                      <a:pt x="220" y="83"/>
                      <a:pt x="210" y="83"/>
                    </a:cubicBezTo>
                    <a:lnTo>
                      <a:pt x="185" y="83"/>
                    </a:lnTo>
                    <a:lnTo>
                      <a:pt x="185" y="99"/>
                    </a:lnTo>
                    <a:cubicBezTo>
                      <a:pt x="185" y="106"/>
                      <a:pt x="180" y="111"/>
                      <a:pt x="173" y="111"/>
                    </a:cubicBezTo>
                    <a:lnTo>
                      <a:pt x="83" y="111"/>
                    </a:lnTo>
                    <a:cubicBezTo>
                      <a:pt x="77" y="111"/>
                      <a:pt x="71" y="106"/>
                      <a:pt x="71" y="99"/>
                    </a:cubicBezTo>
                    <a:lnTo>
                      <a:pt x="71" y="83"/>
                    </a:lnTo>
                    <a:lnTo>
                      <a:pt x="46" y="83"/>
                    </a:lnTo>
                    <a:cubicBezTo>
                      <a:pt x="36" y="83"/>
                      <a:pt x="29" y="91"/>
                      <a:pt x="29" y="100"/>
                    </a:cubicBezTo>
                    <a:lnTo>
                      <a:pt x="29" y="307"/>
                    </a:lnTo>
                    <a:cubicBezTo>
                      <a:pt x="29" y="316"/>
                      <a:pt x="36" y="324"/>
                      <a:pt x="46" y="324"/>
                    </a:cubicBezTo>
                    <a:lnTo>
                      <a:pt x="104" y="324"/>
                    </a:lnTo>
                    <a:close/>
                    <a:moveTo>
                      <a:pt x="114" y="35"/>
                    </a:moveTo>
                    <a:cubicBezTo>
                      <a:pt x="114" y="37"/>
                      <a:pt x="114" y="39"/>
                      <a:pt x="115" y="40"/>
                    </a:cubicBezTo>
                    <a:lnTo>
                      <a:pt x="142" y="40"/>
                    </a:lnTo>
                    <a:cubicBezTo>
                      <a:pt x="142" y="39"/>
                      <a:pt x="142" y="37"/>
                      <a:pt x="142" y="35"/>
                    </a:cubicBezTo>
                    <a:cubicBezTo>
                      <a:pt x="142" y="28"/>
                      <a:pt x="136" y="21"/>
                      <a:pt x="128" y="21"/>
                    </a:cubicBezTo>
                    <a:cubicBezTo>
                      <a:pt x="120" y="21"/>
                      <a:pt x="114" y="28"/>
                      <a:pt x="114" y="35"/>
                    </a:cubicBezTo>
                    <a:close/>
                    <a:moveTo>
                      <a:pt x="193" y="218"/>
                    </a:moveTo>
                    <a:lnTo>
                      <a:pt x="207" y="203"/>
                    </a:lnTo>
                    <a:cubicBezTo>
                      <a:pt x="206" y="195"/>
                      <a:pt x="200" y="189"/>
                      <a:pt x="192" y="189"/>
                    </a:cubicBezTo>
                    <a:lnTo>
                      <a:pt x="65" y="189"/>
                    </a:lnTo>
                    <a:cubicBezTo>
                      <a:pt x="57" y="189"/>
                      <a:pt x="50" y="196"/>
                      <a:pt x="50" y="204"/>
                    </a:cubicBezTo>
                    <a:cubicBezTo>
                      <a:pt x="50" y="211"/>
                      <a:pt x="57" y="218"/>
                      <a:pt x="65" y="218"/>
                    </a:cubicBezTo>
                    <a:lnTo>
                      <a:pt x="192" y="218"/>
                    </a:lnTo>
                    <a:cubicBezTo>
                      <a:pt x="193" y="218"/>
                      <a:pt x="193" y="218"/>
                      <a:pt x="193" y="218"/>
                    </a:cubicBezTo>
                    <a:close/>
                    <a:moveTo>
                      <a:pt x="50" y="251"/>
                    </a:moveTo>
                    <a:cubicBezTo>
                      <a:pt x="50" y="258"/>
                      <a:pt x="57" y="265"/>
                      <a:pt x="65" y="265"/>
                    </a:cubicBezTo>
                    <a:lnTo>
                      <a:pt x="151" y="265"/>
                    </a:lnTo>
                    <a:lnTo>
                      <a:pt x="177" y="236"/>
                    </a:lnTo>
                    <a:lnTo>
                      <a:pt x="65" y="236"/>
                    </a:lnTo>
                    <a:cubicBezTo>
                      <a:pt x="57" y="236"/>
                      <a:pt x="50" y="243"/>
                      <a:pt x="50" y="251"/>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sp>
        <p:nvSpPr>
          <p:cNvPr id="55" name="文本框稻壳儿花儿小姐"/>
          <p:cNvSpPr txBox="1"/>
          <p:nvPr/>
        </p:nvSpPr>
        <p:spPr>
          <a:xfrm>
            <a:off x="2638816" y="3936831"/>
            <a:ext cx="6914367" cy="1052596"/>
          </a:xfrm>
          <a:prstGeom prst="rect">
            <a:avLst/>
          </a:prstGeom>
          <a:noFill/>
        </p:spPr>
        <p:txBody>
          <a:bodyPr vert="horz" wrap="square" rtlCol="0">
            <a:spAutoFit/>
          </a:bodyPr>
          <a:lstStyle/>
          <a:p>
            <a:pPr lvl="0" algn="ctr">
              <a:lnSpc>
                <a:spcPct val="130000"/>
              </a:lnSpc>
              <a:defRPr/>
            </a:pPr>
            <a:r>
              <a:rPr lang="en-US" altLang="zh-CN" sz="1200" spc="150" dirty="0">
                <a:solidFill>
                  <a:schemeClr val="tx1">
                    <a:lumMod val="85000"/>
                    <a:lumOff val="15000"/>
                  </a:schemeClr>
                </a:solidFill>
                <a:latin typeface="+mn-ea"/>
                <a:cs typeface="+mn-ea"/>
                <a:sym typeface="Calibri" panose="020F0502020204030204" pitchFamily="34" charset="0"/>
              </a:rPr>
              <a:t>it is a kind of integrity teaching design which is under instruction of certain education teaching idea, for achieving the teaching goal and request, optimizing teaching material, teaching method, teaching organization form and teaching </a:t>
            </a:r>
            <a:r>
              <a:rPr lang="en-US" altLang="zh-CN" sz="1200" spc="150" dirty="0" smtClean="0">
                <a:solidFill>
                  <a:schemeClr val="tx1">
                    <a:lumMod val="85000"/>
                    <a:lumOff val="15000"/>
                  </a:schemeClr>
                </a:solidFill>
                <a:latin typeface="+mn-ea"/>
                <a:cs typeface="+mn-ea"/>
                <a:sym typeface="Calibri" panose="020F0502020204030204" pitchFamily="34" charset="0"/>
              </a:rPr>
              <a:t>means</a:t>
            </a:r>
            <a:endParaRPr lang="en-US" altLang="zh-CN" sz="1200" spc="150" dirty="0">
              <a:solidFill>
                <a:schemeClr val="tx1">
                  <a:lumMod val="85000"/>
                  <a:lumOff val="15000"/>
                </a:schemeClr>
              </a:solidFill>
              <a:latin typeface="+mn-ea"/>
              <a:cs typeface="+mn-ea"/>
              <a:sym typeface="Calibri" panose="020F0502020204030204"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稻壳儿花儿小姐"/>
          <p:cNvSpPr txBox="1"/>
          <p:nvPr/>
        </p:nvSpPr>
        <p:spPr>
          <a:xfrm>
            <a:off x="391743" y="156782"/>
            <a:ext cx="2351735" cy="461665"/>
          </a:xfrm>
          <a:prstGeom prst="rect">
            <a:avLst/>
          </a:prstGeom>
          <a:noFill/>
        </p:spPr>
        <p:txBody>
          <a:bodyPr wrap="square" rtlCol="0">
            <a:spAutoFit/>
          </a:bodyPr>
          <a:lstStyle/>
          <a:p>
            <a:pPr indent="-288290">
              <a:buFont typeface="Wingdings" panose="05000000000000000000" pitchFamily="2" charset="2"/>
              <a:buChar char="n"/>
            </a:pPr>
            <a:r>
              <a:rPr lang="zh-CN" altLang="en-US" sz="2400" spc="200" dirty="0" smtClean="0">
                <a:solidFill>
                  <a:schemeClr val="tx1">
                    <a:lumMod val="85000"/>
                    <a:lumOff val="15000"/>
                  </a:schemeClr>
                </a:solidFill>
                <a:latin typeface="+mn-ea"/>
                <a:sym typeface="Calibri" panose="020F0502020204030204" pitchFamily="34" charset="0"/>
              </a:rPr>
              <a:t>添加小标题</a:t>
            </a:r>
            <a:endParaRPr lang="en-US" sz="2400" spc="200" dirty="0">
              <a:solidFill>
                <a:schemeClr val="tx1">
                  <a:lumMod val="85000"/>
                  <a:lumOff val="15000"/>
                </a:schemeClr>
              </a:solidFill>
              <a:latin typeface="+mn-ea"/>
              <a:sym typeface="Calibri" panose="020F0502020204030204" pitchFamily="34" charset="0"/>
            </a:endParaRPr>
          </a:p>
        </p:txBody>
      </p:sp>
      <p:sp>
        <p:nvSpPr>
          <p:cNvPr id="3" name="稻壳儿花儿小姐矩形 59"/>
          <p:cNvSpPr/>
          <p:nvPr/>
        </p:nvSpPr>
        <p:spPr>
          <a:xfrm rot="12552175" flipV="1">
            <a:off x="5297049" y="5103285"/>
            <a:ext cx="1325535" cy="108000"/>
          </a:xfrm>
          <a:prstGeom prst="rect">
            <a:avLst/>
          </a:prstGeom>
          <a:solidFill>
            <a:schemeClr val="bg1">
              <a:lumMod val="85000"/>
            </a:schemeClr>
          </a:solidFill>
          <a:ln w="28575" cap="flat">
            <a:noFill/>
            <a:prstDash val="solid"/>
            <a:miter lim="800000"/>
          </a:ln>
          <a:effectLst/>
        </p:spPr>
        <p:txBody>
          <a:bodyPr vert="horz" wrap="square" lIns="91412" tIns="45707" rIns="91412" bIns="45707" numCol="1" anchor="t" anchorCtr="0" compatLnSpc="1"/>
          <a:lstStyle/>
          <a:p>
            <a:pPr defTabSz="1218565" fontAlgn="auto">
              <a:spcBef>
                <a:spcPts val="0"/>
              </a:spcBef>
              <a:spcAft>
                <a:spcPts val="0"/>
              </a:spcAft>
              <a:defRPr/>
            </a:pPr>
            <a:endParaRPr lang="zh-CN" altLang="en-US" sz="2400" kern="0">
              <a:solidFill>
                <a:prstClr val="black"/>
              </a:solidFill>
              <a:latin typeface="+mn-ea"/>
            </a:endParaRPr>
          </a:p>
        </p:txBody>
      </p:sp>
      <p:sp>
        <p:nvSpPr>
          <p:cNvPr id="4" name="稻壳儿花儿小姐矩形 60"/>
          <p:cNvSpPr/>
          <p:nvPr/>
        </p:nvSpPr>
        <p:spPr>
          <a:xfrm rot="20152320">
            <a:off x="5298984" y="4092537"/>
            <a:ext cx="1325535" cy="108000"/>
          </a:xfrm>
          <a:prstGeom prst="rect">
            <a:avLst/>
          </a:prstGeom>
          <a:solidFill>
            <a:schemeClr val="bg1">
              <a:lumMod val="85000"/>
            </a:schemeClr>
          </a:solidFill>
          <a:ln w="28575" cap="flat">
            <a:noFill/>
            <a:prstDash val="solid"/>
            <a:miter lim="800000"/>
          </a:ln>
          <a:effectLst/>
        </p:spPr>
        <p:txBody>
          <a:bodyPr vert="horz" wrap="square" lIns="91412" tIns="45707" rIns="91412" bIns="45707" numCol="1" anchor="t" anchorCtr="0" compatLnSpc="1"/>
          <a:lstStyle/>
          <a:p>
            <a:pPr defTabSz="1218565" fontAlgn="auto">
              <a:spcBef>
                <a:spcPts val="0"/>
              </a:spcBef>
              <a:spcAft>
                <a:spcPts val="0"/>
              </a:spcAft>
              <a:defRPr/>
            </a:pPr>
            <a:endParaRPr lang="zh-CN" altLang="en-US" sz="2400" kern="0">
              <a:solidFill>
                <a:prstClr val="black"/>
              </a:solidFill>
              <a:latin typeface="+mn-ea"/>
            </a:endParaRPr>
          </a:p>
        </p:txBody>
      </p:sp>
      <p:sp>
        <p:nvSpPr>
          <p:cNvPr id="5" name="稻壳儿花儿小姐矩形 61"/>
          <p:cNvSpPr/>
          <p:nvPr/>
        </p:nvSpPr>
        <p:spPr>
          <a:xfrm rot="1447680" flipV="1">
            <a:off x="5376427" y="3145594"/>
            <a:ext cx="1325535" cy="108000"/>
          </a:xfrm>
          <a:prstGeom prst="rect">
            <a:avLst/>
          </a:prstGeom>
          <a:solidFill>
            <a:schemeClr val="bg1">
              <a:lumMod val="85000"/>
            </a:schemeClr>
          </a:solidFill>
          <a:ln w="28575" cap="flat">
            <a:noFill/>
            <a:prstDash val="solid"/>
            <a:miter lim="800000"/>
          </a:ln>
          <a:effectLst/>
        </p:spPr>
        <p:txBody>
          <a:bodyPr vert="horz" wrap="square" lIns="91412" tIns="45707" rIns="91412" bIns="45707" numCol="1" anchor="t" anchorCtr="0" compatLnSpc="1"/>
          <a:lstStyle/>
          <a:p>
            <a:pPr defTabSz="1218565" fontAlgn="auto">
              <a:spcBef>
                <a:spcPts val="0"/>
              </a:spcBef>
              <a:spcAft>
                <a:spcPts val="0"/>
              </a:spcAft>
              <a:defRPr/>
            </a:pPr>
            <a:endParaRPr lang="zh-CN" altLang="en-US" sz="2400" kern="0">
              <a:solidFill>
                <a:prstClr val="black"/>
              </a:solidFill>
              <a:latin typeface="+mn-ea"/>
            </a:endParaRPr>
          </a:p>
        </p:txBody>
      </p:sp>
      <p:sp>
        <p:nvSpPr>
          <p:cNvPr id="6" name="稻壳儿花儿小姐矩形 62"/>
          <p:cNvSpPr/>
          <p:nvPr/>
        </p:nvSpPr>
        <p:spPr>
          <a:xfrm rot="20152320">
            <a:off x="5356423" y="2130929"/>
            <a:ext cx="1325535" cy="108000"/>
          </a:xfrm>
          <a:prstGeom prst="rect">
            <a:avLst/>
          </a:prstGeom>
          <a:solidFill>
            <a:schemeClr val="bg1">
              <a:lumMod val="85000"/>
            </a:schemeClr>
          </a:solidFill>
          <a:ln w="28575" cap="flat">
            <a:noFill/>
            <a:prstDash val="solid"/>
            <a:miter lim="800000"/>
          </a:ln>
          <a:effectLst/>
        </p:spPr>
        <p:txBody>
          <a:bodyPr vert="horz" wrap="square" lIns="91412" tIns="45707" rIns="91412" bIns="45707" numCol="1" anchor="t" anchorCtr="0" compatLnSpc="1"/>
          <a:lstStyle/>
          <a:p>
            <a:pPr defTabSz="1218565" fontAlgn="auto">
              <a:spcBef>
                <a:spcPts val="0"/>
              </a:spcBef>
              <a:spcAft>
                <a:spcPts val="0"/>
              </a:spcAft>
              <a:defRPr/>
            </a:pPr>
            <a:endParaRPr lang="zh-CN" altLang="en-US" sz="2400" kern="0">
              <a:solidFill>
                <a:prstClr val="black"/>
              </a:solidFill>
              <a:latin typeface="+mn-ea"/>
            </a:endParaRPr>
          </a:p>
        </p:txBody>
      </p:sp>
      <p:grpSp>
        <p:nvGrpSpPr>
          <p:cNvPr id="7" name="组合 6"/>
          <p:cNvGrpSpPr/>
          <p:nvPr/>
        </p:nvGrpSpPr>
        <p:grpSpPr>
          <a:xfrm>
            <a:off x="4773731" y="2256443"/>
            <a:ext cx="803915" cy="803915"/>
            <a:chOff x="4773731" y="2256443"/>
            <a:chExt cx="803915" cy="803915"/>
          </a:xfrm>
        </p:grpSpPr>
        <p:sp>
          <p:nvSpPr>
            <p:cNvPr id="8" name="稻壳儿花儿小姐圆角矩形 63"/>
            <p:cNvSpPr/>
            <p:nvPr/>
          </p:nvSpPr>
          <p:spPr>
            <a:xfrm>
              <a:off x="4773731" y="2256443"/>
              <a:ext cx="803915" cy="80391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ea"/>
                <a:cs typeface="+mn-ea"/>
              </a:endParaRPr>
            </a:p>
          </p:txBody>
        </p:sp>
        <p:sp>
          <p:nvSpPr>
            <p:cNvPr id="9" name="稻壳儿花儿小姐Freeform 67"/>
            <p:cNvSpPr>
              <a:spLocks noEditPoints="1"/>
            </p:cNvSpPr>
            <p:nvPr/>
          </p:nvSpPr>
          <p:spPr bwMode="auto">
            <a:xfrm>
              <a:off x="5015372" y="2419828"/>
              <a:ext cx="339569" cy="490653"/>
            </a:xfrm>
            <a:custGeom>
              <a:avLst/>
              <a:gdLst>
                <a:gd name="T0" fmla="*/ 20 w 77"/>
                <a:gd name="T1" fmla="*/ 37 h 113"/>
                <a:gd name="T2" fmla="*/ 20 w 77"/>
                <a:gd name="T3" fmla="*/ 12 h 113"/>
                <a:gd name="T4" fmla="*/ 57 w 77"/>
                <a:gd name="T5" fmla="*/ 12 h 113"/>
                <a:gd name="T6" fmla="*/ 56 w 77"/>
                <a:gd name="T7" fmla="*/ 36 h 113"/>
                <a:gd name="T8" fmla="*/ 52 w 77"/>
                <a:gd name="T9" fmla="*/ 47 h 113"/>
                <a:gd name="T10" fmla="*/ 38 w 77"/>
                <a:gd name="T11" fmla="*/ 54 h 113"/>
                <a:gd name="T12" fmla="*/ 38 w 77"/>
                <a:gd name="T13" fmla="*/ 54 h 113"/>
                <a:gd name="T14" fmla="*/ 25 w 77"/>
                <a:gd name="T15" fmla="*/ 47 h 113"/>
                <a:gd name="T16" fmla="*/ 20 w 77"/>
                <a:gd name="T17" fmla="*/ 37 h 113"/>
                <a:gd name="T18" fmla="*/ 12 w 77"/>
                <a:gd name="T19" fmla="*/ 108 h 113"/>
                <a:gd name="T20" fmla="*/ 66 w 77"/>
                <a:gd name="T21" fmla="*/ 108 h 113"/>
                <a:gd name="T22" fmla="*/ 63 w 77"/>
                <a:gd name="T23" fmla="*/ 113 h 113"/>
                <a:gd name="T24" fmla="*/ 15 w 77"/>
                <a:gd name="T25" fmla="*/ 113 h 113"/>
                <a:gd name="T26" fmla="*/ 12 w 77"/>
                <a:gd name="T27" fmla="*/ 108 h 113"/>
                <a:gd name="T28" fmla="*/ 69 w 77"/>
                <a:gd name="T29" fmla="*/ 67 h 113"/>
                <a:gd name="T30" fmla="*/ 75 w 77"/>
                <a:gd name="T31" fmla="*/ 90 h 113"/>
                <a:gd name="T32" fmla="*/ 67 w 77"/>
                <a:gd name="T33" fmla="*/ 104 h 113"/>
                <a:gd name="T34" fmla="*/ 65 w 77"/>
                <a:gd name="T35" fmla="*/ 104 h 113"/>
                <a:gd name="T36" fmla="*/ 65 w 77"/>
                <a:gd name="T37" fmla="*/ 73 h 113"/>
                <a:gd name="T38" fmla="*/ 41 w 77"/>
                <a:gd name="T39" fmla="*/ 73 h 113"/>
                <a:gd name="T40" fmla="*/ 48 w 77"/>
                <a:gd name="T41" fmla="*/ 57 h 113"/>
                <a:gd name="T42" fmla="*/ 50 w 77"/>
                <a:gd name="T43" fmla="*/ 55 h 113"/>
                <a:gd name="T44" fmla="*/ 64 w 77"/>
                <a:gd name="T45" fmla="*/ 58 h 113"/>
                <a:gd name="T46" fmla="*/ 65 w 77"/>
                <a:gd name="T47" fmla="*/ 58 h 113"/>
                <a:gd name="T48" fmla="*/ 65 w 77"/>
                <a:gd name="T49" fmla="*/ 59 h 113"/>
                <a:gd name="T50" fmla="*/ 69 w 77"/>
                <a:gd name="T51" fmla="*/ 68 h 113"/>
                <a:gd name="T52" fmla="*/ 69 w 77"/>
                <a:gd name="T53" fmla="*/ 67 h 113"/>
                <a:gd name="T54" fmla="*/ 13 w 77"/>
                <a:gd name="T55" fmla="*/ 104 h 113"/>
                <a:gd name="T56" fmla="*/ 10 w 77"/>
                <a:gd name="T57" fmla="*/ 104 h 113"/>
                <a:gd name="T58" fmla="*/ 2 w 77"/>
                <a:gd name="T59" fmla="*/ 90 h 113"/>
                <a:gd name="T60" fmla="*/ 8 w 77"/>
                <a:gd name="T61" fmla="*/ 67 h 113"/>
                <a:gd name="T62" fmla="*/ 13 w 77"/>
                <a:gd name="T63" fmla="*/ 58 h 113"/>
                <a:gd name="T64" fmla="*/ 13 w 77"/>
                <a:gd name="T65" fmla="*/ 58 h 113"/>
                <a:gd name="T66" fmla="*/ 14 w 77"/>
                <a:gd name="T67" fmla="*/ 58 h 113"/>
                <a:gd name="T68" fmla="*/ 27 w 77"/>
                <a:gd name="T69" fmla="*/ 55 h 113"/>
                <a:gd name="T70" fmla="*/ 29 w 77"/>
                <a:gd name="T71" fmla="*/ 57 h 113"/>
                <a:gd name="T72" fmla="*/ 37 w 77"/>
                <a:gd name="T73" fmla="*/ 73 h 113"/>
                <a:gd name="T74" fmla="*/ 13 w 77"/>
                <a:gd name="T75" fmla="*/ 73 h 113"/>
                <a:gd name="T76" fmla="*/ 13 w 77"/>
                <a:gd name="T77" fmla="*/ 10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 h="113">
                  <a:moveTo>
                    <a:pt x="20" y="37"/>
                  </a:moveTo>
                  <a:cubicBezTo>
                    <a:pt x="19" y="28"/>
                    <a:pt x="19" y="19"/>
                    <a:pt x="20" y="12"/>
                  </a:cubicBezTo>
                  <a:cubicBezTo>
                    <a:pt x="37" y="0"/>
                    <a:pt x="44" y="14"/>
                    <a:pt x="57" y="12"/>
                  </a:cubicBezTo>
                  <a:cubicBezTo>
                    <a:pt x="58" y="20"/>
                    <a:pt x="58" y="30"/>
                    <a:pt x="56" y="36"/>
                  </a:cubicBezTo>
                  <a:cubicBezTo>
                    <a:pt x="56" y="41"/>
                    <a:pt x="54" y="44"/>
                    <a:pt x="52" y="47"/>
                  </a:cubicBezTo>
                  <a:cubicBezTo>
                    <a:pt x="48" y="51"/>
                    <a:pt x="44" y="54"/>
                    <a:pt x="38" y="54"/>
                  </a:cubicBezTo>
                  <a:cubicBezTo>
                    <a:pt x="38" y="54"/>
                    <a:pt x="38" y="54"/>
                    <a:pt x="38" y="54"/>
                  </a:cubicBezTo>
                  <a:cubicBezTo>
                    <a:pt x="33" y="54"/>
                    <a:pt x="28" y="51"/>
                    <a:pt x="25" y="47"/>
                  </a:cubicBezTo>
                  <a:cubicBezTo>
                    <a:pt x="23" y="44"/>
                    <a:pt x="21" y="41"/>
                    <a:pt x="20" y="37"/>
                  </a:cubicBezTo>
                  <a:close/>
                  <a:moveTo>
                    <a:pt x="12" y="108"/>
                  </a:moveTo>
                  <a:cubicBezTo>
                    <a:pt x="66" y="108"/>
                    <a:pt x="66" y="108"/>
                    <a:pt x="66" y="108"/>
                  </a:cubicBezTo>
                  <a:cubicBezTo>
                    <a:pt x="63" y="113"/>
                    <a:pt x="63" y="113"/>
                    <a:pt x="63" y="113"/>
                  </a:cubicBezTo>
                  <a:cubicBezTo>
                    <a:pt x="15" y="113"/>
                    <a:pt x="15" y="113"/>
                    <a:pt x="15" y="113"/>
                  </a:cubicBezTo>
                  <a:cubicBezTo>
                    <a:pt x="12" y="108"/>
                    <a:pt x="12" y="108"/>
                    <a:pt x="12" y="108"/>
                  </a:cubicBezTo>
                  <a:close/>
                  <a:moveTo>
                    <a:pt x="69" y="67"/>
                  </a:moveTo>
                  <a:cubicBezTo>
                    <a:pt x="75" y="90"/>
                    <a:pt x="75" y="90"/>
                    <a:pt x="75" y="90"/>
                  </a:cubicBezTo>
                  <a:cubicBezTo>
                    <a:pt x="77" y="98"/>
                    <a:pt x="76" y="104"/>
                    <a:pt x="67" y="104"/>
                  </a:cubicBezTo>
                  <a:cubicBezTo>
                    <a:pt x="65" y="104"/>
                    <a:pt x="65" y="104"/>
                    <a:pt x="65" y="104"/>
                  </a:cubicBezTo>
                  <a:cubicBezTo>
                    <a:pt x="65" y="73"/>
                    <a:pt x="65" y="73"/>
                    <a:pt x="65" y="73"/>
                  </a:cubicBezTo>
                  <a:cubicBezTo>
                    <a:pt x="41" y="73"/>
                    <a:pt x="41" y="73"/>
                    <a:pt x="41" y="73"/>
                  </a:cubicBezTo>
                  <a:cubicBezTo>
                    <a:pt x="48" y="57"/>
                    <a:pt x="48" y="57"/>
                    <a:pt x="48" y="57"/>
                  </a:cubicBezTo>
                  <a:cubicBezTo>
                    <a:pt x="50" y="55"/>
                    <a:pt x="50" y="55"/>
                    <a:pt x="50" y="55"/>
                  </a:cubicBezTo>
                  <a:cubicBezTo>
                    <a:pt x="64" y="58"/>
                    <a:pt x="64" y="58"/>
                    <a:pt x="64" y="58"/>
                  </a:cubicBezTo>
                  <a:cubicBezTo>
                    <a:pt x="65" y="58"/>
                    <a:pt x="65" y="58"/>
                    <a:pt x="65" y="58"/>
                  </a:cubicBezTo>
                  <a:cubicBezTo>
                    <a:pt x="65" y="59"/>
                    <a:pt x="65" y="59"/>
                    <a:pt x="65" y="59"/>
                  </a:cubicBezTo>
                  <a:cubicBezTo>
                    <a:pt x="67" y="61"/>
                    <a:pt x="68" y="64"/>
                    <a:pt x="69" y="68"/>
                  </a:cubicBezTo>
                  <a:cubicBezTo>
                    <a:pt x="69" y="67"/>
                    <a:pt x="69" y="67"/>
                    <a:pt x="69" y="67"/>
                  </a:cubicBezTo>
                  <a:close/>
                  <a:moveTo>
                    <a:pt x="13" y="104"/>
                  </a:moveTo>
                  <a:cubicBezTo>
                    <a:pt x="10" y="104"/>
                    <a:pt x="10" y="104"/>
                    <a:pt x="10" y="104"/>
                  </a:cubicBezTo>
                  <a:cubicBezTo>
                    <a:pt x="1" y="104"/>
                    <a:pt x="0" y="98"/>
                    <a:pt x="2" y="90"/>
                  </a:cubicBezTo>
                  <a:cubicBezTo>
                    <a:pt x="8" y="67"/>
                    <a:pt x="8" y="67"/>
                    <a:pt x="8" y="67"/>
                  </a:cubicBezTo>
                  <a:cubicBezTo>
                    <a:pt x="8" y="64"/>
                    <a:pt x="10" y="61"/>
                    <a:pt x="13" y="58"/>
                  </a:cubicBezTo>
                  <a:cubicBezTo>
                    <a:pt x="13" y="58"/>
                    <a:pt x="13" y="58"/>
                    <a:pt x="13" y="58"/>
                  </a:cubicBezTo>
                  <a:cubicBezTo>
                    <a:pt x="14" y="58"/>
                    <a:pt x="14" y="58"/>
                    <a:pt x="14" y="58"/>
                  </a:cubicBezTo>
                  <a:cubicBezTo>
                    <a:pt x="27" y="55"/>
                    <a:pt x="27" y="55"/>
                    <a:pt x="27" y="55"/>
                  </a:cubicBezTo>
                  <a:cubicBezTo>
                    <a:pt x="29" y="57"/>
                    <a:pt x="29" y="57"/>
                    <a:pt x="29" y="57"/>
                  </a:cubicBezTo>
                  <a:cubicBezTo>
                    <a:pt x="37" y="73"/>
                    <a:pt x="37" y="73"/>
                    <a:pt x="37" y="73"/>
                  </a:cubicBezTo>
                  <a:cubicBezTo>
                    <a:pt x="13" y="73"/>
                    <a:pt x="13" y="73"/>
                    <a:pt x="13" y="73"/>
                  </a:cubicBezTo>
                  <a:lnTo>
                    <a:pt x="13" y="104"/>
                  </a:lnTo>
                  <a:close/>
                </a:path>
              </a:pathLst>
            </a:custGeom>
            <a:solidFill>
              <a:schemeClr val="bg1"/>
            </a:solidFill>
            <a:ln>
              <a:noFill/>
            </a:ln>
          </p:spPr>
          <p:txBody>
            <a:bodyPr vert="horz" wrap="square" lIns="68577" tIns="34289" rIns="68577" bIns="34289" numCol="1" anchor="t" anchorCtr="0" compatLnSpc="1"/>
            <a:lstStyle/>
            <a:p>
              <a:pPr defTabSz="685800"/>
              <a:endParaRPr lang="zh-CN" altLang="en-US" sz="1400">
                <a:solidFill>
                  <a:prstClr val="black"/>
                </a:solidFill>
                <a:latin typeface="+mn-ea"/>
              </a:endParaRPr>
            </a:p>
          </p:txBody>
        </p:sp>
      </p:grpSp>
      <p:grpSp>
        <p:nvGrpSpPr>
          <p:cNvPr id="10" name="组合 9"/>
          <p:cNvGrpSpPr/>
          <p:nvPr/>
        </p:nvGrpSpPr>
        <p:grpSpPr>
          <a:xfrm>
            <a:off x="6460735" y="1474858"/>
            <a:ext cx="803915" cy="803915"/>
            <a:chOff x="6460735" y="1474858"/>
            <a:chExt cx="803915" cy="803915"/>
          </a:xfrm>
        </p:grpSpPr>
        <p:sp>
          <p:nvSpPr>
            <p:cNvPr id="11" name="稻壳儿花儿小姐圆角矩形 65"/>
            <p:cNvSpPr/>
            <p:nvPr/>
          </p:nvSpPr>
          <p:spPr>
            <a:xfrm>
              <a:off x="6460735" y="1474858"/>
              <a:ext cx="803915" cy="80391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ea"/>
                <a:cs typeface="+mn-ea"/>
              </a:endParaRPr>
            </a:p>
          </p:txBody>
        </p:sp>
        <p:sp>
          <p:nvSpPr>
            <p:cNvPr id="12" name="稻壳儿花儿小姐Freeform 277"/>
            <p:cNvSpPr>
              <a:spLocks noEditPoints="1"/>
            </p:cNvSpPr>
            <p:nvPr/>
          </p:nvSpPr>
          <p:spPr bwMode="auto">
            <a:xfrm>
              <a:off x="6737823" y="1690303"/>
              <a:ext cx="290800" cy="399637"/>
            </a:xfrm>
            <a:custGeom>
              <a:avLst/>
              <a:gdLst>
                <a:gd name="T0" fmla="*/ 8 w 77"/>
                <a:gd name="T1" fmla="*/ 0 h 106"/>
                <a:gd name="T2" fmla="*/ 64 w 77"/>
                <a:gd name="T3" fmla="*/ 0 h 106"/>
                <a:gd name="T4" fmla="*/ 73 w 77"/>
                <a:gd name="T5" fmla="*/ 9 h 106"/>
                <a:gd name="T6" fmla="*/ 73 w 77"/>
                <a:gd name="T7" fmla="*/ 62 h 106"/>
                <a:gd name="T8" fmla="*/ 63 w 77"/>
                <a:gd name="T9" fmla="*/ 60 h 106"/>
                <a:gd name="T10" fmla="*/ 63 w 77"/>
                <a:gd name="T11" fmla="*/ 56 h 106"/>
                <a:gd name="T12" fmla="*/ 63 w 77"/>
                <a:gd name="T13" fmla="*/ 11 h 106"/>
                <a:gd name="T14" fmla="*/ 9 w 77"/>
                <a:gd name="T15" fmla="*/ 11 h 106"/>
                <a:gd name="T16" fmla="*/ 9 w 77"/>
                <a:gd name="T17" fmla="*/ 87 h 106"/>
                <a:gd name="T18" fmla="*/ 36 w 77"/>
                <a:gd name="T19" fmla="*/ 87 h 106"/>
                <a:gd name="T20" fmla="*/ 40 w 77"/>
                <a:gd name="T21" fmla="*/ 96 h 106"/>
                <a:gd name="T22" fmla="*/ 8 w 77"/>
                <a:gd name="T23" fmla="*/ 96 h 106"/>
                <a:gd name="T24" fmla="*/ 0 w 77"/>
                <a:gd name="T25" fmla="*/ 88 h 106"/>
                <a:gd name="T26" fmla="*/ 0 w 77"/>
                <a:gd name="T27" fmla="*/ 9 h 106"/>
                <a:gd name="T28" fmla="*/ 8 w 77"/>
                <a:gd name="T29" fmla="*/ 0 h 106"/>
                <a:gd name="T30" fmla="*/ 16 w 77"/>
                <a:gd name="T31" fmla="*/ 47 h 106"/>
                <a:gd name="T32" fmla="*/ 16 w 77"/>
                <a:gd name="T33" fmla="*/ 54 h 106"/>
                <a:gd name="T34" fmla="*/ 36 w 77"/>
                <a:gd name="T35" fmla="*/ 54 h 106"/>
                <a:gd name="T36" fmla="*/ 36 w 77"/>
                <a:gd name="T37" fmla="*/ 47 h 106"/>
                <a:gd name="T38" fmla="*/ 16 w 77"/>
                <a:gd name="T39" fmla="*/ 47 h 106"/>
                <a:gd name="T40" fmla="*/ 16 w 77"/>
                <a:gd name="T41" fmla="*/ 34 h 106"/>
                <a:gd name="T42" fmla="*/ 16 w 77"/>
                <a:gd name="T43" fmla="*/ 41 h 106"/>
                <a:gd name="T44" fmla="*/ 36 w 77"/>
                <a:gd name="T45" fmla="*/ 41 h 106"/>
                <a:gd name="T46" fmla="*/ 36 w 77"/>
                <a:gd name="T47" fmla="*/ 34 h 106"/>
                <a:gd name="T48" fmla="*/ 16 w 77"/>
                <a:gd name="T49" fmla="*/ 34 h 106"/>
                <a:gd name="T50" fmla="*/ 16 w 77"/>
                <a:gd name="T51" fmla="*/ 21 h 106"/>
                <a:gd name="T52" fmla="*/ 16 w 77"/>
                <a:gd name="T53" fmla="*/ 28 h 106"/>
                <a:gd name="T54" fmla="*/ 55 w 77"/>
                <a:gd name="T55" fmla="*/ 28 h 106"/>
                <a:gd name="T56" fmla="*/ 55 w 77"/>
                <a:gd name="T57" fmla="*/ 21 h 106"/>
                <a:gd name="T58" fmla="*/ 16 w 77"/>
                <a:gd name="T59" fmla="*/ 21 h 106"/>
                <a:gd name="T60" fmla="*/ 47 w 77"/>
                <a:gd name="T61" fmla="*/ 42 h 106"/>
                <a:gd name="T62" fmla="*/ 45 w 77"/>
                <a:gd name="T63" fmla="*/ 70 h 106"/>
                <a:gd name="T64" fmla="*/ 43 w 77"/>
                <a:gd name="T65" fmla="*/ 69 h 106"/>
                <a:gd name="T66" fmla="*/ 39 w 77"/>
                <a:gd name="T67" fmla="*/ 71 h 106"/>
                <a:gd name="T68" fmla="*/ 38 w 77"/>
                <a:gd name="T69" fmla="*/ 74 h 106"/>
                <a:gd name="T70" fmla="*/ 48 w 77"/>
                <a:gd name="T71" fmla="*/ 98 h 106"/>
                <a:gd name="T72" fmla="*/ 48 w 77"/>
                <a:gd name="T73" fmla="*/ 106 h 106"/>
                <a:gd name="T74" fmla="*/ 71 w 77"/>
                <a:gd name="T75" fmla="*/ 106 h 106"/>
                <a:gd name="T76" fmla="*/ 71 w 77"/>
                <a:gd name="T77" fmla="*/ 97 h 106"/>
                <a:gd name="T78" fmla="*/ 77 w 77"/>
                <a:gd name="T79" fmla="*/ 73 h 106"/>
                <a:gd name="T80" fmla="*/ 76 w 77"/>
                <a:gd name="T81" fmla="*/ 69 h 106"/>
                <a:gd name="T82" fmla="*/ 71 w 77"/>
                <a:gd name="T83" fmla="*/ 68 h 106"/>
                <a:gd name="T84" fmla="*/ 69 w 77"/>
                <a:gd name="T85" fmla="*/ 70 h 106"/>
                <a:gd name="T86" fmla="*/ 68 w 77"/>
                <a:gd name="T87" fmla="*/ 68 h 106"/>
                <a:gd name="T88" fmla="*/ 64 w 77"/>
                <a:gd name="T89" fmla="*/ 67 h 106"/>
                <a:gd name="T90" fmla="*/ 62 w 77"/>
                <a:gd name="T91" fmla="*/ 68 h 106"/>
                <a:gd name="T92" fmla="*/ 61 w 77"/>
                <a:gd name="T93" fmla="*/ 66 h 106"/>
                <a:gd name="T94" fmla="*/ 57 w 77"/>
                <a:gd name="T95" fmla="*/ 66 h 106"/>
                <a:gd name="T96" fmla="*/ 55 w 77"/>
                <a:gd name="T97" fmla="*/ 41 h 106"/>
                <a:gd name="T98" fmla="*/ 47 w 77"/>
                <a:gd name="T99" fmla="*/ 42 h 106"/>
                <a:gd name="T100" fmla="*/ 25 w 77"/>
                <a:gd name="T101" fmla="*/ 4 h 106"/>
                <a:gd name="T102" fmla="*/ 25 w 77"/>
                <a:gd name="T103" fmla="*/ 7 h 106"/>
                <a:gd name="T104" fmla="*/ 47 w 77"/>
                <a:gd name="T105" fmla="*/ 7 h 106"/>
                <a:gd name="T106" fmla="*/ 47 w 77"/>
                <a:gd name="T107" fmla="*/ 4 h 106"/>
                <a:gd name="T108" fmla="*/ 25 w 77"/>
                <a:gd name="T109"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7" h="106">
                  <a:moveTo>
                    <a:pt x="8" y="0"/>
                  </a:moveTo>
                  <a:cubicBezTo>
                    <a:pt x="64" y="0"/>
                    <a:pt x="64" y="0"/>
                    <a:pt x="64" y="0"/>
                  </a:cubicBezTo>
                  <a:cubicBezTo>
                    <a:pt x="69" y="0"/>
                    <a:pt x="73" y="4"/>
                    <a:pt x="73" y="9"/>
                  </a:cubicBezTo>
                  <a:cubicBezTo>
                    <a:pt x="73" y="62"/>
                    <a:pt x="73" y="62"/>
                    <a:pt x="73" y="62"/>
                  </a:cubicBezTo>
                  <a:cubicBezTo>
                    <a:pt x="63" y="60"/>
                    <a:pt x="63" y="60"/>
                    <a:pt x="63" y="60"/>
                  </a:cubicBezTo>
                  <a:cubicBezTo>
                    <a:pt x="63" y="56"/>
                    <a:pt x="63" y="56"/>
                    <a:pt x="63" y="56"/>
                  </a:cubicBezTo>
                  <a:cubicBezTo>
                    <a:pt x="63" y="11"/>
                    <a:pt x="63" y="11"/>
                    <a:pt x="63" y="11"/>
                  </a:cubicBezTo>
                  <a:cubicBezTo>
                    <a:pt x="9" y="11"/>
                    <a:pt x="9" y="11"/>
                    <a:pt x="9" y="11"/>
                  </a:cubicBezTo>
                  <a:cubicBezTo>
                    <a:pt x="9" y="87"/>
                    <a:pt x="9" y="87"/>
                    <a:pt x="9" y="87"/>
                  </a:cubicBezTo>
                  <a:cubicBezTo>
                    <a:pt x="36" y="87"/>
                    <a:pt x="36" y="87"/>
                    <a:pt x="36" y="87"/>
                  </a:cubicBezTo>
                  <a:cubicBezTo>
                    <a:pt x="40" y="96"/>
                    <a:pt x="40" y="96"/>
                    <a:pt x="40" y="96"/>
                  </a:cubicBezTo>
                  <a:cubicBezTo>
                    <a:pt x="8" y="96"/>
                    <a:pt x="8" y="96"/>
                    <a:pt x="8" y="96"/>
                  </a:cubicBezTo>
                  <a:cubicBezTo>
                    <a:pt x="4" y="96"/>
                    <a:pt x="0" y="93"/>
                    <a:pt x="0" y="88"/>
                  </a:cubicBezTo>
                  <a:cubicBezTo>
                    <a:pt x="0" y="9"/>
                    <a:pt x="0" y="9"/>
                    <a:pt x="0" y="9"/>
                  </a:cubicBezTo>
                  <a:cubicBezTo>
                    <a:pt x="0" y="4"/>
                    <a:pt x="4" y="0"/>
                    <a:pt x="8" y="0"/>
                  </a:cubicBezTo>
                  <a:close/>
                  <a:moveTo>
                    <a:pt x="16" y="47"/>
                  </a:moveTo>
                  <a:cubicBezTo>
                    <a:pt x="16" y="54"/>
                    <a:pt x="16" y="54"/>
                    <a:pt x="16" y="54"/>
                  </a:cubicBezTo>
                  <a:cubicBezTo>
                    <a:pt x="36" y="54"/>
                    <a:pt x="36" y="54"/>
                    <a:pt x="36" y="54"/>
                  </a:cubicBezTo>
                  <a:cubicBezTo>
                    <a:pt x="36" y="47"/>
                    <a:pt x="36" y="47"/>
                    <a:pt x="36" y="47"/>
                  </a:cubicBezTo>
                  <a:cubicBezTo>
                    <a:pt x="16" y="47"/>
                    <a:pt x="16" y="47"/>
                    <a:pt x="16" y="47"/>
                  </a:cubicBezTo>
                  <a:close/>
                  <a:moveTo>
                    <a:pt x="16" y="34"/>
                  </a:moveTo>
                  <a:cubicBezTo>
                    <a:pt x="16" y="41"/>
                    <a:pt x="16" y="41"/>
                    <a:pt x="16" y="41"/>
                  </a:cubicBezTo>
                  <a:cubicBezTo>
                    <a:pt x="36" y="41"/>
                    <a:pt x="36" y="41"/>
                    <a:pt x="36" y="41"/>
                  </a:cubicBezTo>
                  <a:cubicBezTo>
                    <a:pt x="36" y="34"/>
                    <a:pt x="36" y="34"/>
                    <a:pt x="36" y="34"/>
                  </a:cubicBezTo>
                  <a:cubicBezTo>
                    <a:pt x="16" y="34"/>
                    <a:pt x="16" y="34"/>
                    <a:pt x="16" y="34"/>
                  </a:cubicBezTo>
                  <a:close/>
                  <a:moveTo>
                    <a:pt x="16" y="21"/>
                  </a:moveTo>
                  <a:cubicBezTo>
                    <a:pt x="16" y="28"/>
                    <a:pt x="16" y="28"/>
                    <a:pt x="16" y="28"/>
                  </a:cubicBezTo>
                  <a:cubicBezTo>
                    <a:pt x="55" y="28"/>
                    <a:pt x="55" y="28"/>
                    <a:pt x="55" y="28"/>
                  </a:cubicBezTo>
                  <a:cubicBezTo>
                    <a:pt x="55" y="21"/>
                    <a:pt x="55" y="21"/>
                    <a:pt x="55" y="21"/>
                  </a:cubicBezTo>
                  <a:cubicBezTo>
                    <a:pt x="16" y="21"/>
                    <a:pt x="16" y="21"/>
                    <a:pt x="16" y="21"/>
                  </a:cubicBezTo>
                  <a:close/>
                  <a:moveTo>
                    <a:pt x="47" y="42"/>
                  </a:moveTo>
                  <a:cubicBezTo>
                    <a:pt x="45" y="70"/>
                    <a:pt x="45" y="70"/>
                    <a:pt x="45" y="70"/>
                  </a:cubicBezTo>
                  <a:cubicBezTo>
                    <a:pt x="43" y="69"/>
                    <a:pt x="43" y="69"/>
                    <a:pt x="43" y="69"/>
                  </a:cubicBezTo>
                  <a:cubicBezTo>
                    <a:pt x="39" y="71"/>
                    <a:pt x="39" y="71"/>
                    <a:pt x="39" y="71"/>
                  </a:cubicBezTo>
                  <a:cubicBezTo>
                    <a:pt x="38" y="74"/>
                    <a:pt x="38" y="74"/>
                    <a:pt x="38" y="74"/>
                  </a:cubicBezTo>
                  <a:cubicBezTo>
                    <a:pt x="48" y="98"/>
                    <a:pt x="48" y="98"/>
                    <a:pt x="48" y="98"/>
                  </a:cubicBezTo>
                  <a:cubicBezTo>
                    <a:pt x="48" y="106"/>
                    <a:pt x="48" y="106"/>
                    <a:pt x="48" y="106"/>
                  </a:cubicBezTo>
                  <a:cubicBezTo>
                    <a:pt x="71" y="106"/>
                    <a:pt x="71" y="106"/>
                    <a:pt x="71" y="106"/>
                  </a:cubicBezTo>
                  <a:cubicBezTo>
                    <a:pt x="71" y="97"/>
                    <a:pt x="71" y="97"/>
                    <a:pt x="71" y="97"/>
                  </a:cubicBezTo>
                  <a:cubicBezTo>
                    <a:pt x="77" y="73"/>
                    <a:pt x="77" y="73"/>
                    <a:pt x="77" y="73"/>
                  </a:cubicBezTo>
                  <a:cubicBezTo>
                    <a:pt x="76" y="69"/>
                    <a:pt x="76" y="69"/>
                    <a:pt x="76" y="69"/>
                  </a:cubicBezTo>
                  <a:cubicBezTo>
                    <a:pt x="71" y="68"/>
                    <a:pt x="71" y="68"/>
                    <a:pt x="71" y="68"/>
                  </a:cubicBezTo>
                  <a:cubicBezTo>
                    <a:pt x="69" y="70"/>
                    <a:pt x="69" y="70"/>
                    <a:pt x="69" y="70"/>
                  </a:cubicBezTo>
                  <a:cubicBezTo>
                    <a:pt x="68" y="68"/>
                    <a:pt x="68" y="68"/>
                    <a:pt x="68" y="68"/>
                  </a:cubicBezTo>
                  <a:cubicBezTo>
                    <a:pt x="64" y="67"/>
                    <a:pt x="64" y="67"/>
                    <a:pt x="64" y="67"/>
                  </a:cubicBezTo>
                  <a:cubicBezTo>
                    <a:pt x="62" y="68"/>
                    <a:pt x="62" y="68"/>
                    <a:pt x="62" y="68"/>
                  </a:cubicBezTo>
                  <a:cubicBezTo>
                    <a:pt x="61" y="66"/>
                    <a:pt x="61" y="66"/>
                    <a:pt x="61" y="66"/>
                  </a:cubicBezTo>
                  <a:cubicBezTo>
                    <a:pt x="57" y="66"/>
                    <a:pt x="57" y="66"/>
                    <a:pt x="57" y="66"/>
                  </a:cubicBezTo>
                  <a:cubicBezTo>
                    <a:pt x="55" y="41"/>
                    <a:pt x="55" y="41"/>
                    <a:pt x="55" y="41"/>
                  </a:cubicBezTo>
                  <a:cubicBezTo>
                    <a:pt x="47" y="42"/>
                    <a:pt x="47" y="42"/>
                    <a:pt x="47" y="42"/>
                  </a:cubicBezTo>
                  <a:close/>
                  <a:moveTo>
                    <a:pt x="25" y="4"/>
                  </a:moveTo>
                  <a:cubicBezTo>
                    <a:pt x="25" y="7"/>
                    <a:pt x="25" y="7"/>
                    <a:pt x="25" y="7"/>
                  </a:cubicBezTo>
                  <a:cubicBezTo>
                    <a:pt x="47" y="7"/>
                    <a:pt x="47" y="7"/>
                    <a:pt x="47" y="7"/>
                  </a:cubicBezTo>
                  <a:cubicBezTo>
                    <a:pt x="47" y="4"/>
                    <a:pt x="47" y="4"/>
                    <a:pt x="47" y="4"/>
                  </a:cubicBezTo>
                  <a:lnTo>
                    <a:pt x="25" y="4"/>
                  </a:lnTo>
                  <a:close/>
                </a:path>
              </a:pathLst>
            </a:custGeom>
            <a:solidFill>
              <a:schemeClr val="bg1"/>
            </a:solidFill>
            <a:ln>
              <a:noFill/>
            </a:ln>
          </p:spPr>
          <p:txBody>
            <a:bodyPr vert="horz" wrap="square" lIns="68577" tIns="34289" rIns="68577" bIns="34289" numCol="1" anchor="t" anchorCtr="0" compatLnSpc="1"/>
            <a:lstStyle/>
            <a:p>
              <a:pPr defTabSz="685800"/>
              <a:endParaRPr lang="zh-CN" altLang="en-US" sz="1400">
                <a:solidFill>
                  <a:prstClr val="black"/>
                </a:solidFill>
                <a:latin typeface="+mn-ea"/>
              </a:endParaRPr>
            </a:p>
          </p:txBody>
        </p:sp>
      </p:grpSp>
      <p:grpSp>
        <p:nvGrpSpPr>
          <p:cNvPr id="13" name="组合 12"/>
          <p:cNvGrpSpPr/>
          <p:nvPr/>
        </p:nvGrpSpPr>
        <p:grpSpPr>
          <a:xfrm>
            <a:off x="6481266" y="3215714"/>
            <a:ext cx="803915" cy="803915"/>
            <a:chOff x="6481266" y="3215714"/>
            <a:chExt cx="803915" cy="803915"/>
          </a:xfrm>
        </p:grpSpPr>
        <p:sp>
          <p:nvSpPr>
            <p:cNvPr id="14" name="稻壳儿花儿小姐圆角矩形 67"/>
            <p:cNvSpPr/>
            <p:nvPr/>
          </p:nvSpPr>
          <p:spPr>
            <a:xfrm>
              <a:off x="6481266" y="3215714"/>
              <a:ext cx="803915" cy="80391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ea"/>
                <a:cs typeface="+mn-ea"/>
              </a:endParaRPr>
            </a:p>
          </p:txBody>
        </p:sp>
        <p:sp>
          <p:nvSpPr>
            <p:cNvPr id="15" name="稻壳儿花儿小姐Freeform 91"/>
            <p:cNvSpPr>
              <a:spLocks noEditPoints="1"/>
            </p:cNvSpPr>
            <p:nvPr/>
          </p:nvSpPr>
          <p:spPr bwMode="auto">
            <a:xfrm>
              <a:off x="6666133" y="3470001"/>
              <a:ext cx="439869" cy="356329"/>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bg1"/>
            </a:solidFill>
            <a:ln>
              <a:noFill/>
            </a:ln>
          </p:spPr>
          <p:txBody>
            <a:bodyPr vert="horz" wrap="square" lIns="68577" tIns="34289" rIns="68577" bIns="34289" numCol="1" anchor="t" anchorCtr="0" compatLnSpc="1"/>
            <a:lstStyle/>
            <a:p>
              <a:pPr defTabSz="685800"/>
              <a:endParaRPr lang="zh-CN" altLang="en-US" sz="1400">
                <a:solidFill>
                  <a:prstClr val="black"/>
                </a:solidFill>
                <a:latin typeface="+mn-ea"/>
              </a:endParaRPr>
            </a:p>
          </p:txBody>
        </p:sp>
      </p:grpSp>
      <p:grpSp>
        <p:nvGrpSpPr>
          <p:cNvPr id="16" name="组合 15"/>
          <p:cNvGrpSpPr/>
          <p:nvPr/>
        </p:nvGrpSpPr>
        <p:grpSpPr>
          <a:xfrm>
            <a:off x="4773731" y="4250322"/>
            <a:ext cx="803915" cy="803915"/>
            <a:chOff x="4773731" y="4250322"/>
            <a:chExt cx="803915" cy="803915"/>
          </a:xfrm>
        </p:grpSpPr>
        <p:sp>
          <p:nvSpPr>
            <p:cNvPr id="17" name="稻壳儿花儿小姐圆角矩形 69"/>
            <p:cNvSpPr/>
            <p:nvPr/>
          </p:nvSpPr>
          <p:spPr>
            <a:xfrm>
              <a:off x="4773731" y="4250322"/>
              <a:ext cx="803915" cy="80391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ea"/>
                <a:cs typeface="+mn-ea"/>
              </a:endParaRPr>
            </a:p>
          </p:txBody>
        </p:sp>
        <p:sp>
          <p:nvSpPr>
            <p:cNvPr id="18" name="稻壳儿花儿小姐Freeform 168"/>
            <p:cNvSpPr>
              <a:spLocks noEditPoints="1"/>
            </p:cNvSpPr>
            <p:nvPr/>
          </p:nvSpPr>
          <p:spPr bwMode="auto">
            <a:xfrm>
              <a:off x="4955316" y="4497296"/>
              <a:ext cx="479242" cy="333420"/>
            </a:xfrm>
            <a:custGeom>
              <a:avLst/>
              <a:gdLst>
                <a:gd name="T0" fmla="*/ 48 w 257"/>
                <a:gd name="T1" fmla="*/ 0 h 179"/>
                <a:gd name="T2" fmla="*/ 212 w 257"/>
                <a:gd name="T3" fmla="*/ 0 h 179"/>
                <a:gd name="T4" fmla="*/ 235 w 257"/>
                <a:gd name="T5" fmla="*/ 23 h 179"/>
                <a:gd name="T6" fmla="*/ 235 w 257"/>
                <a:gd name="T7" fmla="*/ 137 h 179"/>
                <a:gd name="T8" fmla="*/ 25 w 257"/>
                <a:gd name="T9" fmla="*/ 137 h 179"/>
                <a:gd name="T10" fmla="*/ 25 w 257"/>
                <a:gd name="T11" fmla="*/ 23 h 179"/>
                <a:gd name="T12" fmla="*/ 48 w 257"/>
                <a:gd name="T13" fmla="*/ 0 h 179"/>
                <a:gd name="T14" fmla="*/ 64 w 257"/>
                <a:gd name="T15" fmla="*/ 84 h 179"/>
                <a:gd name="T16" fmla="*/ 64 w 257"/>
                <a:gd name="T17" fmla="*/ 94 h 179"/>
                <a:gd name="T18" fmla="*/ 137 w 257"/>
                <a:gd name="T19" fmla="*/ 94 h 179"/>
                <a:gd name="T20" fmla="*/ 137 w 257"/>
                <a:gd name="T21" fmla="*/ 84 h 179"/>
                <a:gd name="T22" fmla="*/ 64 w 257"/>
                <a:gd name="T23" fmla="*/ 84 h 179"/>
                <a:gd name="T24" fmla="*/ 64 w 257"/>
                <a:gd name="T25" fmla="*/ 60 h 179"/>
                <a:gd name="T26" fmla="*/ 64 w 257"/>
                <a:gd name="T27" fmla="*/ 70 h 179"/>
                <a:gd name="T28" fmla="*/ 122 w 257"/>
                <a:gd name="T29" fmla="*/ 70 h 179"/>
                <a:gd name="T30" fmla="*/ 122 w 257"/>
                <a:gd name="T31" fmla="*/ 60 h 179"/>
                <a:gd name="T32" fmla="*/ 64 w 257"/>
                <a:gd name="T33" fmla="*/ 60 h 179"/>
                <a:gd name="T34" fmla="*/ 64 w 257"/>
                <a:gd name="T35" fmla="*/ 37 h 179"/>
                <a:gd name="T36" fmla="*/ 64 w 257"/>
                <a:gd name="T37" fmla="*/ 46 h 179"/>
                <a:gd name="T38" fmla="*/ 137 w 257"/>
                <a:gd name="T39" fmla="*/ 46 h 179"/>
                <a:gd name="T40" fmla="*/ 137 w 257"/>
                <a:gd name="T41" fmla="*/ 37 h 179"/>
                <a:gd name="T42" fmla="*/ 64 w 257"/>
                <a:gd name="T43" fmla="*/ 37 h 179"/>
                <a:gd name="T44" fmla="*/ 146 w 257"/>
                <a:gd name="T45" fmla="*/ 67 h 179"/>
                <a:gd name="T46" fmla="*/ 166 w 257"/>
                <a:gd name="T47" fmla="*/ 99 h 179"/>
                <a:gd name="T48" fmla="*/ 172 w 257"/>
                <a:gd name="T49" fmla="*/ 89 h 179"/>
                <a:gd name="T50" fmla="*/ 189 w 257"/>
                <a:gd name="T51" fmla="*/ 100 h 179"/>
                <a:gd name="T52" fmla="*/ 195 w 257"/>
                <a:gd name="T53" fmla="*/ 90 h 179"/>
                <a:gd name="T54" fmla="*/ 178 w 257"/>
                <a:gd name="T55" fmla="*/ 79 h 179"/>
                <a:gd name="T56" fmla="*/ 184 w 257"/>
                <a:gd name="T57" fmla="*/ 70 h 179"/>
                <a:gd name="T58" fmla="*/ 146 w 257"/>
                <a:gd name="T59" fmla="*/ 67 h 179"/>
                <a:gd name="T60" fmla="*/ 0 w 257"/>
                <a:gd name="T61" fmla="*/ 146 h 179"/>
                <a:gd name="T62" fmla="*/ 257 w 257"/>
                <a:gd name="T63" fmla="*/ 146 h 179"/>
                <a:gd name="T64" fmla="*/ 257 w 257"/>
                <a:gd name="T65" fmla="*/ 172 h 179"/>
                <a:gd name="T66" fmla="*/ 249 w 257"/>
                <a:gd name="T67" fmla="*/ 179 h 179"/>
                <a:gd name="T68" fmla="*/ 7 w 257"/>
                <a:gd name="T69" fmla="*/ 179 h 179"/>
                <a:gd name="T70" fmla="*/ 0 w 257"/>
                <a:gd name="T71" fmla="*/ 172 h 179"/>
                <a:gd name="T72" fmla="*/ 0 w 257"/>
                <a:gd name="T73" fmla="*/ 146 h 179"/>
                <a:gd name="T74" fmla="*/ 17 w 257"/>
                <a:gd name="T75" fmla="*/ 155 h 179"/>
                <a:gd name="T76" fmla="*/ 17 w 257"/>
                <a:gd name="T77" fmla="*/ 163 h 179"/>
                <a:gd name="T78" fmla="*/ 39 w 257"/>
                <a:gd name="T79" fmla="*/ 163 h 179"/>
                <a:gd name="T80" fmla="*/ 39 w 257"/>
                <a:gd name="T81" fmla="*/ 155 h 179"/>
                <a:gd name="T82" fmla="*/ 17 w 257"/>
                <a:gd name="T83" fmla="*/ 155 h 179"/>
                <a:gd name="T84" fmla="*/ 220 w 257"/>
                <a:gd name="T85" fmla="*/ 155 h 179"/>
                <a:gd name="T86" fmla="*/ 220 w 257"/>
                <a:gd name="T87" fmla="*/ 163 h 179"/>
                <a:gd name="T88" fmla="*/ 242 w 257"/>
                <a:gd name="T89" fmla="*/ 163 h 179"/>
                <a:gd name="T90" fmla="*/ 242 w 257"/>
                <a:gd name="T91" fmla="*/ 155 h 179"/>
                <a:gd name="T92" fmla="*/ 220 w 257"/>
                <a:gd name="T93" fmla="*/ 155 h 179"/>
                <a:gd name="T94" fmla="*/ 49 w 257"/>
                <a:gd name="T95" fmla="*/ 155 h 179"/>
                <a:gd name="T96" fmla="*/ 49 w 257"/>
                <a:gd name="T97" fmla="*/ 163 h 179"/>
                <a:gd name="T98" fmla="*/ 71 w 257"/>
                <a:gd name="T99" fmla="*/ 163 h 179"/>
                <a:gd name="T100" fmla="*/ 71 w 257"/>
                <a:gd name="T101" fmla="*/ 155 h 179"/>
                <a:gd name="T102" fmla="*/ 49 w 257"/>
                <a:gd name="T103" fmla="*/ 155 h 179"/>
                <a:gd name="T104" fmla="*/ 48 w 257"/>
                <a:gd name="T105" fmla="*/ 21 h 179"/>
                <a:gd name="T106" fmla="*/ 48 w 257"/>
                <a:gd name="T107" fmla="*/ 116 h 179"/>
                <a:gd name="T108" fmla="*/ 213 w 257"/>
                <a:gd name="T109" fmla="*/ 116 h 179"/>
                <a:gd name="T110" fmla="*/ 213 w 257"/>
                <a:gd name="T111" fmla="*/ 21 h 179"/>
                <a:gd name="T112" fmla="*/ 48 w 257"/>
                <a:gd name="T113" fmla="*/ 2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7" h="179">
                  <a:moveTo>
                    <a:pt x="48" y="0"/>
                  </a:moveTo>
                  <a:cubicBezTo>
                    <a:pt x="212" y="0"/>
                    <a:pt x="212" y="0"/>
                    <a:pt x="212" y="0"/>
                  </a:cubicBezTo>
                  <a:cubicBezTo>
                    <a:pt x="225" y="0"/>
                    <a:pt x="235" y="10"/>
                    <a:pt x="235" y="23"/>
                  </a:cubicBezTo>
                  <a:cubicBezTo>
                    <a:pt x="235" y="137"/>
                    <a:pt x="235" y="137"/>
                    <a:pt x="235" y="137"/>
                  </a:cubicBezTo>
                  <a:cubicBezTo>
                    <a:pt x="25" y="137"/>
                    <a:pt x="25" y="137"/>
                    <a:pt x="25" y="137"/>
                  </a:cubicBezTo>
                  <a:cubicBezTo>
                    <a:pt x="25" y="23"/>
                    <a:pt x="25" y="23"/>
                    <a:pt x="25" y="23"/>
                  </a:cubicBezTo>
                  <a:cubicBezTo>
                    <a:pt x="25" y="10"/>
                    <a:pt x="35" y="0"/>
                    <a:pt x="48" y="0"/>
                  </a:cubicBezTo>
                  <a:close/>
                  <a:moveTo>
                    <a:pt x="64" y="84"/>
                  </a:moveTo>
                  <a:cubicBezTo>
                    <a:pt x="64" y="94"/>
                    <a:pt x="64" y="94"/>
                    <a:pt x="64" y="94"/>
                  </a:cubicBezTo>
                  <a:cubicBezTo>
                    <a:pt x="137" y="94"/>
                    <a:pt x="137" y="94"/>
                    <a:pt x="137" y="94"/>
                  </a:cubicBezTo>
                  <a:cubicBezTo>
                    <a:pt x="137" y="84"/>
                    <a:pt x="137" y="84"/>
                    <a:pt x="137" y="84"/>
                  </a:cubicBezTo>
                  <a:cubicBezTo>
                    <a:pt x="64" y="84"/>
                    <a:pt x="64" y="84"/>
                    <a:pt x="64" y="84"/>
                  </a:cubicBezTo>
                  <a:close/>
                  <a:moveTo>
                    <a:pt x="64" y="60"/>
                  </a:moveTo>
                  <a:cubicBezTo>
                    <a:pt x="64" y="70"/>
                    <a:pt x="64" y="70"/>
                    <a:pt x="64" y="70"/>
                  </a:cubicBezTo>
                  <a:cubicBezTo>
                    <a:pt x="122" y="70"/>
                    <a:pt x="122" y="70"/>
                    <a:pt x="122" y="70"/>
                  </a:cubicBezTo>
                  <a:cubicBezTo>
                    <a:pt x="122" y="60"/>
                    <a:pt x="122" y="60"/>
                    <a:pt x="122" y="60"/>
                  </a:cubicBezTo>
                  <a:cubicBezTo>
                    <a:pt x="64" y="60"/>
                    <a:pt x="64" y="60"/>
                    <a:pt x="64" y="60"/>
                  </a:cubicBezTo>
                  <a:close/>
                  <a:moveTo>
                    <a:pt x="64" y="37"/>
                  </a:moveTo>
                  <a:cubicBezTo>
                    <a:pt x="64" y="46"/>
                    <a:pt x="64" y="46"/>
                    <a:pt x="64" y="46"/>
                  </a:cubicBezTo>
                  <a:cubicBezTo>
                    <a:pt x="137" y="46"/>
                    <a:pt x="137" y="46"/>
                    <a:pt x="137" y="46"/>
                  </a:cubicBezTo>
                  <a:cubicBezTo>
                    <a:pt x="137" y="37"/>
                    <a:pt x="137" y="37"/>
                    <a:pt x="137" y="37"/>
                  </a:cubicBezTo>
                  <a:cubicBezTo>
                    <a:pt x="64" y="37"/>
                    <a:pt x="64" y="37"/>
                    <a:pt x="64" y="37"/>
                  </a:cubicBezTo>
                  <a:close/>
                  <a:moveTo>
                    <a:pt x="146" y="67"/>
                  </a:moveTo>
                  <a:cubicBezTo>
                    <a:pt x="166" y="99"/>
                    <a:pt x="166" y="99"/>
                    <a:pt x="166" y="99"/>
                  </a:cubicBezTo>
                  <a:cubicBezTo>
                    <a:pt x="172" y="89"/>
                    <a:pt x="172" y="89"/>
                    <a:pt x="172" y="89"/>
                  </a:cubicBezTo>
                  <a:cubicBezTo>
                    <a:pt x="189" y="100"/>
                    <a:pt x="189" y="100"/>
                    <a:pt x="189" y="100"/>
                  </a:cubicBezTo>
                  <a:cubicBezTo>
                    <a:pt x="195" y="90"/>
                    <a:pt x="195" y="90"/>
                    <a:pt x="195" y="90"/>
                  </a:cubicBezTo>
                  <a:cubicBezTo>
                    <a:pt x="178" y="79"/>
                    <a:pt x="178" y="79"/>
                    <a:pt x="178" y="79"/>
                  </a:cubicBezTo>
                  <a:cubicBezTo>
                    <a:pt x="184" y="70"/>
                    <a:pt x="184" y="70"/>
                    <a:pt x="184" y="70"/>
                  </a:cubicBezTo>
                  <a:cubicBezTo>
                    <a:pt x="146" y="67"/>
                    <a:pt x="146" y="67"/>
                    <a:pt x="146" y="67"/>
                  </a:cubicBezTo>
                  <a:close/>
                  <a:moveTo>
                    <a:pt x="0" y="146"/>
                  </a:moveTo>
                  <a:cubicBezTo>
                    <a:pt x="257" y="146"/>
                    <a:pt x="257" y="146"/>
                    <a:pt x="257" y="146"/>
                  </a:cubicBezTo>
                  <a:cubicBezTo>
                    <a:pt x="257" y="172"/>
                    <a:pt x="257" y="172"/>
                    <a:pt x="257" y="172"/>
                  </a:cubicBezTo>
                  <a:cubicBezTo>
                    <a:pt x="249" y="179"/>
                    <a:pt x="249" y="179"/>
                    <a:pt x="249" y="179"/>
                  </a:cubicBezTo>
                  <a:cubicBezTo>
                    <a:pt x="7" y="179"/>
                    <a:pt x="7" y="179"/>
                    <a:pt x="7" y="179"/>
                  </a:cubicBezTo>
                  <a:cubicBezTo>
                    <a:pt x="0" y="172"/>
                    <a:pt x="0" y="172"/>
                    <a:pt x="0" y="172"/>
                  </a:cubicBezTo>
                  <a:cubicBezTo>
                    <a:pt x="0" y="146"/>
                    <a:pt x="0" y="146"/>
                    <a:pt x="0" y="146"/>
                  </a:cubicBezTo>
                  <a:close/>
                  <a:moveTo>
                    <a:pt x="17" y="155"/>
                  </a:moveTo>
                  <a:cubicBezTo>
                    <a:pt x="17" y="163"/>
                    <a:pt x="17" y="163"/>
                    <a:pt x="17" y="163"/>
                  </a:cubicBezTo>
                  <a:cubicBezTo>
                    <a:pt x="39" y="163"/>
                    <a:pt x="39" y="163"/>
                    <a:pt x="39" y="163"/>
                  </a:cubicBezTo>
                  <a:cubicBezTo>
                    <a:pt x="39" y="155"/>
                    <a:pt x="39" y="155"/>
                    <a:pt x="39" y="155"/>
                  </a:cubicBezTo>
                  <a:cubicBezTo>
                    <a:pt x="17" y="155"/>
                    <a:pt x="17" y="155"/>
                    <a:pt x="17" y="155"/>
                  </a:cubicBezTo>
                  <a:close/>
                  <a:moveTo>
                    <a:pt x="220" y="155"/>
                  </a:moveTo>
                  <a:cubicBezTo>
                    <a:pt x="220" y="163"/>
                    <a:pt x="220" y="163"/>
                    <a:pt x="220" y="163"/>
                  </a:cubicBezTo>
                  <a:cubicBezTo>
                    <a:pt x="242" y="163"/>
                    <a:pt x="242" y="163"/>
                    <a:pt x="242" y="163"/>
                  </a:cubicBezTo>
                  <a:cubicBezTo>
                    <a:pt x="242" y="155"/>
                    <a:pt x="242" y="155"/>
                    <a:pt x="242" y="155"/>
                  </a:cubicBezTo>
                  <a:cubicBezTo>
                    <a:pt x="220" y="155"/>
                    <a:pt x="220" y="155"/>
                    <a:pt x="220" y="155"/>
                  </a:cubicBezTo>
                  <a:close/>
                  <a:moveTo>
                    <a:pt x="49" y="155"/>
                  </a:moveTo>
                  <a:cubicBezTo>
                    <a:pt x="49" y="163"/>
                    <a:pt x="49" y="163"/>
                    <a:pt x="49" y="163"/>
                  </a:cubicBezTo>
                  <a:cubicBezTo>
                    <a:pt x="71" y="163"/>
                    <a:pt x="71" y="163"/>
                    <a:pt x="71" y="163"/>
                  </a:cubicBezTo>
                  <a:cubicBezTo>
                    <a:pt x="71" y="155"/>
                    <a:pt x="71" y="155"/>
                    <a:pt x="71" y="155"/>
                  </a:cubicBezTo>
                  <a:cubicBezTo>
                    <a:pt x="49" y="155"/>
                    <a:pt x="49" y="155"/>
                    <a:pt x="49" y="155"/>
                  </a:cubicBezTo>
                  <a:close/>
                  <a:moveTo>
                    <a:pt x="48" y="21"/>
                  </a:moveTo>
                  <a:cubicBezTo>
                    <a:pt x="48" y="116"/>
                    <a:pt x="48" y="116"/>
                    <a:pt x="48" y="116"/>
                  </a:cubicBezTo>
                  <a:cubicBezTo>
                    <a:pt x="213" y="116"/>
                    <a:pt x="213" y="116"/>
                    <a:pt x="213" y="116"/>
                  </a:cubicBezTo>
                  <a:cubicBezTo>
                    <a:pt x="213" y="21"/>
                    <a:pt x="213" y="21"/>
                    <a:pt x="213" y="21"/>
                  </a:cubicBezTo>
                  <a:lnTo>
                    <a:pt x="48" y="21"/>
                  </a:lnTo>
                  <a:close/>
                </a:path>
              </a:pathLst>
            </a:custGeom>
            <a:solidFill>
              <a:schemeClr val="bg1"/>
            </a:solidFill>
            <a:ln>
              <a:noFill/>
            </a:ln>
          </p:spPr>
          <p:txBody>
            <a:bodyPr vert="horz" wrap="square" lIns="68577" tIns="34289" rIns="68577" bIns="34289" numCol="1" anchor="t" anchorCtr="0" compatLnSpc="1"/>
            <a:lstStyle/>
            <a:p>
              <a:pPr defTabSz="685800"/>
              <a:endParaRPr lang="zh-CN" altLang="en-US" sz="1400">
                <a:solidFill>
                  <a:prstClr val="black"/>
                </a:solidFill>
                <a:latin typeface="+mn-ea"/>
              </a:endParaRPr>
            </a:p>
          </p:txBody>
        </p:sp>
      </p:grpSp>
      <p:grpSp>
        <p:nvGrpSpPr>
          <p:cNvPr id="19" name="组合 18"/>
          <p:cNvGrpSpPr/>
          <p:nvPr/>
        </p:nvGrpSpPr>
        <p:grpSpPr>
          <a:xfrm>
            <a:off x="6481266" y="5043911"/>
            <a:ext cx="803915" cy="803915"/>
            <a:chOff x="6481266" y="5043911"/>
            <a:chExt cx="803915" cy="803915"/>
          </a:xfrm>
        </p:grpSpPr>
        <p:sp>
          <p:nvSpPr>
            <p:cNvPr id="20" name="稻壳儿花儿小姐圆角矩形 71"/>
            <p:cNvSpPr/>
            <p:nvPr/>
          </p:nvSpPr>
          <p:spPr>
            <a:xfrm>
              <a:off x="6481266" y="5043911"/>
              <a:ext cx="803915" cy="80391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ea"/>
                <a:cs typeface="+mn-ea"/>
              </a:endParaRPr>
            </a:p>
          </p:txBody>
        </p:sp>
        <p:sp>
          <p:nvSpPr>
            <p:cNvPr id="21" name="稻壳儿花儿小姐Freeform 13"/>
            <p:cNvSpPr>
              <a:spLocks noEditPoints="1" noChangeArrowheads="1"/>
            </p:cNvSpPr>
            <p:nvPr/>
          </p:nvSpPr>
          <p:spPr bwMode="auto">
            <a:xfrm>
              <a:off x="6707417" y="5203220"/>
              <a:ext cx="351611" cy="485296"/>
            </a:xfrm>
            <a:custGeom>
              <a:avLst/>
              <a:gdLst>
                <a:gd name="T0" fmla="*/ 2147483647 w 81"/>
                <a:gd name="T1" fmla="*/ 2147483647 h 112"/>
                <a:gd name="T2" fmla="*/ 2147483647 w 81"/>
                <a:gd name="T3" fmla="*/ 2147483647 h 112"/>
                <a:gd name="T4" fmla="*/ 2147483647 w 81"/>
                <a:gd name="T5" fmla="*/ 2147483647 h 112"/>
                <a:gd name="T6" fmla="*/ 2147483647 w 81"/>
                <a:gd name="T7" fmla="*/ 2147483647 h 112"/>
                <a:gd name="T8" fmla="*/ 2147483647 w 81"/>
                <a:gd name="T9" fmla="*/ 2147483647 h 112"/>
                <a:gd name="T10" fmla="*/ 2147483647 w 81"/>
                <a:gd name="T11" fmla="*/ 2147483647 h 112"/>
                <a:gd name="T12" fmla="*/ 2147483647 w 81"/>
                <a:gd name="T13" fmla="*/ 2147483647 h 112"/>
                <a:gd name="T14" fmla="*/ 2147483647 w 81"/>
                <a:gd name="T15" fmla="*/ 2147483647 h 112"/>
                <a:gd name="T16" fmla="*/ 2147483647 w 81"/>
                <a:gd name="T17" fmla="*/ 2147483647 h 112"/>
                <a:gd name="T18" fmla="*/ 2147483647 w 81"/>
                <a:gd name="T19" fmla="*/ 0 h 112"/>
                <a:gd name="T20" fmla="*/ 2147483647 w 81"/>
                <a:gd name="T21" fmla="*/ 2147483647 h 112"/>
                <a:gd name="T22" fmla="*/ 2147483647 w 81"/>
                <a:gd name="T23" fmla="*/ 2147483647 h 112"/>
                <a:gd name="T24" fmla="*/ 2147483647 w 81"/>
                <a:gd name="T25" fmla="*/ 2147483647 h 112"/>
                <a:gd name="T26" fmla="*/ 2147483647 w 81"/>
                <a:gd name="T27" fmla="*/ 2147483647 h 112"/>
                <a:gd name="T28" fmla="*/ 2147483647 w 81"/>
                <a:gd name="T29" fmla="*/ 2147483647 h 112"/>
                <a:gd name="T30" fmla="*/ 2147483647 w 81"/>
                <a:gd name="T31" fmla="*/ 2147483647 h 112"/>
                <a:gd name="T32" fmla="*/ 2147483647 w 81"/>
                <a:gd name="T33" fmla="*/ 2147483647 h 112"/>
                <a:gd name="T34" fmla="*/ 2147483647 w 81"/>
                <a:gd name="T35" fmla="*/ 2147483647 h 112"/>
                <a:gd name="T36" fmla="*/ 2147483647 w 81"/>
                <a:gd name="T37" fmla="*/ 2147483647 h 112"/>
                <a:gd name="T38" fmla="*/ 2147483647 w 81"/>
                <a:gd name="T39" fmla="*/ 2147483647 h 112"/>
                <a:gd name="T40" fmla="*/ 2147483647 w 81"/>
                <a:gd name="T41" fmla="*/ 2147483647 h 112"/>
                <a:gd name="T42" fmla="*/ 2147483647 w 81"/>
                <a:gd name="T43" fmla="*/ 2147483647 h 112"/>
                <a:gd name="T44" fmla="*/ 2147483647 w 81"/>
                <a:gd name="T45" fmla="*/ 2147483647 h 112"/>
                <a:gd name="T46" fmla="*/ 2147483647 w 81"/>
                <a:gd name="T47" fmla="*/ 2147483647 h 112"/>
                <a:gd name="T48" fmla="*/ 2147483647 w 81"/>
                <a:gd name="T49" fmla="*/ 2147483647 h 112"/>
                <a:gd name="T50" fmla="*/ 2147483647 w 81"/>
                <a:gd name="T51" fmla="*/ 2147483647 h 112"/>
                <a:gd name="T52" fmla="*/ 2147483647 w 81"/>
                <a:gd name="T53" fmla="*/ 2147483647 h 112"/>
                <a:gd name="T54" fmla="*/ 2147483647 w 81"/>
                <a:gd name="T55" fmla="*/ 2147483647 h 112"/>
                <a:gd name="T56" fmla="*/ 2147483647 w 81"/>
                <a:gd name="T57" fmla="*/ 2147483647 h 112"/>
                <a:gd name="T58" fmla="*/ 2147483647 w 81"/>
                <a:gd name="T59" fmla="*/ 2147483647 h 112"/>
                <a:gd name="T60" fmla="*/ 2147483647 w 81"/>
                <a:gd name="T61" fmla="*/ 2147483647 h 112"/>
                <a:gd name="T62" fmla="*/ 2147483647 w 81"/>
                <a:gd name="T63" fmla="*/ 2147483647 h 112"/>
                <a:gd name="T64" fmla="*/ 2147483647 w 81"/>
                <a:gd name="T65" fmla="*/ 2147483647 h 112"/>
                <a:gd name="T66" fmla="*/ 2147483647 w 81"/>
                <a:gd name="T67" fmla="*/ 2147483647 h 112"/>
                <a:gd name="T68" fmla="*/ 2147483647 w 81"/>
                <a:gd name="T69" fmla="*/ 2147483647 h 112"/>
                <a:gd name="T70" fmla="*/ 2147483647 w 81"/>
                <a:gd name="T71" fmla="*/ 2147483647 h 112"/>
                <a:gd name="T72" fmla="*/ 2147483647 w 81"/>
                <a:gd name="T73" fmla="*/ 2147483647 h 112"/>
                <a:gd name="T74" fmla="*/ 2147483647 w 81"/>
                <a:gd name="T75" fmla="*/ 2147483647 h 112"/>
                <a:gd name="T76" fmla="*/ 2147483647 w 81"/>
                <a:gd name="T77" fmla="*/ 2147483647 h 112"/>
                <a:gd name="T78" fmla="*/ 2147483647 w 81"/>
                <a:gd name="T79" fmla="*/ 2147483647 h 112"/>
                <a:gd name="T80" fmla="*/ 2147483647 w 81"/>
                <a:gd name="T81" fmla="*/ 2147483647 h 112"/>
                <a:gd name="T82" fmla="*/ 2147483647 w 81"/>
                <a:gd name="T83" fmla="*/ 2147483647 h 112"/>
                <a:gd name="T84" fmla="*/ 2147483647 w 81"/>
                <a:gd name="T85" fmla="*/ 2147483647 h 112"/>
                <a:gd name="T86" fmla="*/ 2147483647 w 81"/>
                <a:gd name="T87" fmla="*/ 2147483647 h 112"/>
                <a:gd name="T88" fmla="*/ 2147483647 w 81"/>
                <a:gd name="T89" fmla="*/ 2147483647 h 112"/>
                <a:gd name="T90" fmla="*/ 2147483647 w 81"/>
                <a:gd name="T91" fmla="*/ 2147483647 h 112"/>
                <a:gd name="T92" fmla="*/ 2147483647 w 81"/>
                <a:gd name="T93" fmla="*/ 2147483647 h 1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1"/>
                <a:gd name="T142" fmla="*/ 0 h 112"/>
                <a:gd name="T143" fmla="*/ 81 w 81"/>
                <a:gd name="T144" fmla="*/ 112 h 1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1" h="112">
                  <a:moveTo>
                    <a:pt x="45" y="31"/>
                  </a:moveTo>
                  <a:cubicBezTo>
                    <a:pt x="51" y="32"/>
                    <a:pt x="57" y="34"/>
                    <a:pt x="62" y="37"/>
                  </a:cubicBezTo>
                  <a:cubicBezTo>
                    <a:pt x="68" y="31"/>
                    <a:pt x="68" y="31"/>
                    <a:pt x="68" y="31"/>
                  </a:cubicBezTo>
                  <a:cubicBezTo>
                    <a:pt x="74" y="36"/>
                    <a:pt x="74" y="36"/>
                    <a:pt x="74" y="36"/>
                  </a:cubicBezTo>
                  <a:cubicBezTo>
                    <a:pt x="69" y="42"/>
                    <a:pt x="69" y="42"/>
                    <a:pt x="69" y="42"/>
                  </a:cubicBezTo>
                  <a:cubicBezTo>
                    <a:pt x="69" y="43"/>
                    <a:pt x="69" y="43"/>
                    <a:pt x="69" y="43"/>
                  </a:cubicBezTo>
                  <a:cubicBezTo>
                    <a:pt x="77" y="50"/>
                    <a:pt x="81" y="60"/>
                    <a:pt x="81" y="72"/>
                  </a:cubicBezTo>
                  <a:cubicBezTo>
                    <a:pt x="81" y="83"/>
                    <a:pt x="77" y="93"/>
                    <a:pt x="69" y="100"/>
                  </a:cubicBezTo>
                  <a:cubicBezTo>
                    <a:pt x="62" y="108"/>
                    <a:pt x="52" y="112"/>
                    <a:pt x="41" y="112"/>
                  </a:cubicBezTo>
                  <a:cubicBezTo>
                    <a:pt x="29" y="112"/>
                    <a:pt x="19" y="108"/>
                    <a:pt x="12" y="100"/>
                  </a:cubicBezTo>
                  <a:cubicBezTo>
                    <a:pt x="5" y="93"/>
                    <a:pt x="0" y="83"/>
                    <a:pt x="0" y="72"/>
                  </a:cubicBezTo>
                  <a:cubicBezTo>
                    <a:pt x="0" y="60"/>
                    <a:pt x="5" y="50"/>
                    <a:pt x="12" y="43"/>
                  </a:cubicBezTo>
                  <a:cubicBezTo>
                    <a:pt x="18" y="37"/>
                    <a:pt x="27" y="32"/>
                    <a:pt x="36" y="31"/>
                  </a:cubicBezTo>
                  <a:cubicBezTo>
                    <a:pt x="36" y="27"/>
                    <a:pt x="36" y="27"/>
                    <a:pt x="36" y="27"/>
                  </a:cubicBezTo>
                  <a:cubicBezTo>
                    <a:pt x="29" y="27"/>
                    <a:pt x="29" y="27"/>
                    <a:pt x="29" y="27"/>
                  </a:cubicBezTo>
                  <a:cubicBezTo>
                    <a:pt x="29" y="21"/>
                    <a:pt x="29" y="21"/>
                    <a:pt x="29" y="21"/>
                  </a:cubicBezTo>
                  <a:cubicBezTo>
                    <a:pt x="29" y="21"/>
                    <a:pt x="29" y="21"/>
                    <a:pt x="28" y="21"/>
                  </a:cubicBezTo>
                  <a:cubicBezTo>
                    <a:pt x="25" y="19"/>
                    <a:pt x="22" y="15"/>
                    <a:pt x="22" y="12"/>
                  </a:cubicBezTo>
                  <a:cubicBezTo>
                    <a:pt x="22" y="8"/>
                    <a:pt x="25" y="5"/>
                    <a:pt x="28" y="3"/>
                  </a:cubicBezTo>
                  <a:cubicBezTo>
                    <a:pt x="32" y="1"/>
                    <a:pt x="36" y="0"/>
                    <a:pt x="41" y="0"/>
                  </a:cubicBezTo>
                  <a:cubicBezTo>
                    <a:pt x="45" y="0"/>
                    <a:pt x="50" y="1"/>
                    <a:pt x="53" y="3"/>
                  </a:cubicBezTo>
                  <a:cubicBezTo>
                    <a:pt x="57" y="5"/>
                    <a:pt x="59" y="8"/>
                    <a:pt x="59" y="12"/>
                  </a:cubicBezTo>
                  <a:cubicBezTo>
                    <a:pt x="59" y="15"/>
                    <a:pt x="57" y="19"/>
                    <a:pt x="53" y="21"/>
                  </a:cubicBezTo>
                  <a:cubicBezTo>
                    <a:pt x="53" y="21"/>
                    <a:pt x="52" y="21"/>
                    <a:pt x="52" y="21"/>
                  </a:cubicBezTo>
                  <a:cubicBezTo>
                    <a:pt x="52" y="27"/>
                    <a:pt x="52" y="27"/>
                    <a:pt x="52" y="27"/>
                  </a:cubicBezTo>
                  <a:cubicBezTo>
                    <a:pt x="45" y="27"/>
                    <a:pt x="45" y="27"/>
                    <a:pt x="45" y="27"/>
                  </a:cubicBezTo>
                  <a:cubicBezTo>
                    <a:pt x="45" y="31"/>
                    <a:pt x="45" y="31"/>
                    <a:pt x="45" y="31"/>
                  </a:cubicBezTo>
                  <a:close/>
                  <a:moveTo>
                    <a:pt x="29" y="15"/>
                  </a:moveTo>
                  <a:cubicBezTo>
                    <a:pt x="29" y="14"/>
                    <a:pt x="29" y="14"/>
                    <a:pt x="29" y="14"/>
                  </a:cubicBezTo>
                  <a:cubicBezTo>
                    <a:pt x="52" y="14"/>
                    <a:pt x="52" y="14"/>
                    <a:pt x="52" y="14"/>
                  </a:cubicBezTo>
                  <a:cubicBezTo>
                    <a:pt x="52" y="15"/>
                    <a:pt x="52" y="15"/>
                    <a:pt x="52" y="15"/>
                  </a:cubicBezTo>
                  <a:cubicBezTo>
                    <a:pt x="53" y="14"/>
                    <a:pt x="53" y="13"/>
                    <a:pt x="53" y="12"/>
                  </a:cubicBezTo>
                  <a:cubicBezTo>
                    <a:pt x="53" y="10"/>
                    <a:pt x="52" y="9"/>
                    <a:pt x="50" y="8"/>
                  </a:cubicBezTo>
                  <a:cubicBezTo>
                    <a:pt x="48" y="6"/>
                    <a:pt x="44" y="5"/>
                    <a:pt x="41" y="5"/>
                  </a:cubicBezTo>
                  <a:cubicBezTo>
                    <a:pt x="37" y="5"/>
                    <a:pt x="33" y="6"/>
                    <a:pt x="31" y="8"/>
                  </a:cubicBezTo>
                  <a:cubicBezTo>
                    <a:pt x="29" y="9"/>
                    <a:pt x="28" y="10"/>
                    <a:pt x="28" y="12"/>
                  </a:cubicBezTo>
                  <a:cubicBezTo>
                    <a:pt x="28" y="13"/>
                    <a:pt x="28" y="14"/>
                    <a:pt x="29" y="15"/>
                  </a:cubicBezTo>
                  <a:close/>
                  <a:moveTo>
                    <a:pt x="20" y="53"/>
                  </a:moveTo>
                  <a:cubicBezTo>
                    <a:pt x="25" y="58"/>
                    <a:pt x="25" y="58"/>
                    <a:pt x="25" y="58"/>
                  </a:cubicBezTo>
                  <a:cubicBezTo>
                    <a:pt x="27" y="56"/>
                    <a:pt x="27" y="56"/>
                    <a:pt x="27" y="56"/>
                  </a:cubicBezTo>
                  <a:cubicBezTo>
                    <a:pt x="22" y="51"/>
                    <a:pt x="22" y="51"/>
                    <a:pt x="22" y="51"/>
                  </a:cubicBezTo>
                  <a:cubicBezTo>
                    <a:pt x="20" y="53"/>
                    <a:pt x="20" y="53"/>
                    <a:pt x="20" y="53"/>
                  </a:cubicBezTo>
                  <a:close/>
                  <a:moveTo>
                    <a:pt x="22" y="92"/>
                  </a:moveTo>
                  <a:cubicBezTo>
                    <a:pt x="27" y="87"/>
                    <a:pt x="27" y="87"/>
                    <a:pt x="27" y="87"/>
                  </a:cubicBezTo>
                  <a:cubicBezTo>
                    <a:pt x="25" y="85"/>
                    <a:pt x="25" y="85"/>
                    <a:pt x="25" y="85"/>
                  </a:cubicBezTo>
                  <a:cubicBezTo>
                    <a:pt x="20" y="90"/>
                    <a:pt x="20" y="90"/>
                    <a:pt x="20" y="90"/>
                  </a:cubicBezTo>
                  <a:cubicBezTo>
                    <a:pt x="22" y="92"/>
                    <a:pt x="22" y="92"/>
                    <a:pt x="22" y="92"/>
                  </a:cubicBezTo>
                  <a:close/>
                  <a:moveTo>
                    <a:pt x="61" y="90"/>
                  </a:moveTo>
                  <a:cubicBezTo>
                    <a:pt x="56" y="85"/>
                    <a:pt x="56" y="85"/>
                    <a:pt x="56" y="85"/>
                  </a:cubicBezTo>
                  <a:cubicBezTo>
                    <a:pt x="54" y="87"/>
                    <a:pt x="54" y="87"/>
                    <a:pt x="54" y="87"/>
                  </a:cubicBezTo>
                  <a:cubicBezTo>
                    <a:pt x="59" y="92"/>
                    <a:pt x="59" y="92"/>
                    <a:pt x="59" y="92"/>
                  </a:cubicBezTo>
                  <a:cubicBezTo>
                    <a:pt x="61" y="90"/>
                    <a:pt x="61" y="90"/>
                    <a:pt x="61" y="90"/>
                  </a:cubicBezTo>
                  <a:close/>
                  <a:moveTo>
                    <a:pt x="68" y="70"/>
                  </a:moveTo>
                  <a:cubicBezTo>
                    <a:pt x="61" y="70"/>
                    <a:pt x="61" y="70"/>
                    <a:pt x="61" y="70"/>
                  </a:cubicBezTo>
                  <a:cubicBezTo>
                    <a:pt x="61" y="73"/>
                    <a:pt x="61" y="73"/>
                    <a:pt x="61" y="73"/>
                  </a:cubicBezTo>
                  <a:cubicBezTo>
                    <a:pt x="68" y="73"/>
                    <a:pt x="68" y="73"/>
                    <a:pt x="68" y="73"/>
                  </a:cubicBezTo>
                  <a:cubicBezTo>
                    <a:pt x="68" y="70"/>
                    <a:pt x="68" y="70"/>
                    <a:pt x="68" y="70"/>
                  </a:cubicBezTo>
                  <a:close/>
                  <a:moveTo>
                    <a:pt x="42" y="99"/>
                  </a:moveTo>
                  <a:cubicBezTo>
                    <a:pt x="42" y="92"/>
                    <a:pt x="42" y="92"/>
                    <a:pt x="42" y="92"/>
                  </a:cubicBezTo>
                  <a:cubicBezTo>
                    <a:pt x="39" y="92"/>
                    <a:pt x="39" y="92"/>
                    <a:pt x="39" y="92"/>
                  </a:cubicBezTo>
                  <a:cubicBezTo>
                    <a:pt x="39" y="99"/>
                    <a:pt x="39" y="99"/>
                    <a:pt x="39" y="99"/>
                  </a:cubicBezTo>
                  <a:cubicBezTo>
                    <a:pt x="42" y="99"/>
                    <a:pt x="42" y="99"/>
                    <a:pt x="42" y="99"/>
                  </a:cubicBezTo>
                  <a:close/>
                  <a:moveTo>
                    <a:pt x="13" y="73"/>
                  </a:moveTo>
                  <a:cubicBezTo>
                    <a:pt x="20" y="73"/>
                    <a:pt x="20" y="73"/>
                    <a:pt x="20" y="73"/>
                  </a:cubicBezTo>
                  <a:cubicBezTo>
                    <a:pt x="20" y="70"/>
                    <a:pt x="20" y="70"/>
                    <a:pt x="20" y="70"/>
                  </a:cubicBezTo>
                  <a:cubicBezTo>
                    <a:pt x="13" y="70"/>
                    <a:pt x="13" y="70"/>
                    <a:pt x="13" y="70"/>
                  </a:cubicBezTo>
                  <a:cubicBezTo>
                    <a:pt x="13" y="73"/>
                    <a:pt x="13" y="73"/>
                    <a:pt x="13" y="73"/>
                  </a:cubicBezTo>
                  <a:close/>
                  <a:moveTo>
                    <a:pt x="39" y="44"/>
                  </a:moveTo>
                  <a:cubicBezTo>
                    <a:pt x="39" y="51"/>
                    <a:pt x="39" y="51"/>
                    <a:pt x="39" y="51"/>
                  </a:cubicBezTo>
                  <a:cubicBezTo>
                    <a:pt x="42" y="51"/>
                    <a:pt x="42" y="51"/>
                    <a:pt x="42" y="51"/>
                  </a:cubicBezTo>
                  <a:cubicBezTo>
                    <a:pt x="42" y="44"/>
                    <a:pt x="42" y="44"/>
                    <a:pt x="42" y="44"/>
                  </a:cubicBezTo>
                  <a:cubicBezTo>
                    <a:pt x="39" y="44"/>
                    <a:pt x="39" y="44"/>
                    <a:pt x="39" y="44"/>
                  </a:cubicBezTo>
                  <a:close/>
                  <a:moveTo>
                    <a:pt x="46" y="70"/>
                  </a:moveTo>
                  <a:cubicBezTo>
                    <a:pt x="45" y="69"/>
                    <a:pt x="45" y="69"/>
                    <a:pt x="45" y="68"/>
                  </a:cubicBezTo>
                  <a:cubicBezTo>
                    <a:pt x="49" y="63"/>
                    <a:pt x="53" y="57"/>
                    <a:pt x="57" y="51"/>
                  </a:cubicBezTo>
                  <a:cubicBezTo>
                    <a:pt x="56" y="50"/>
                    <a:pt x="55" y="49"/>
                    <a:pt x="54" y="49"/>
                  </a:cubicBezTo>
                  <a:cubicBezTo>
                    <a:pt x="49" y="54"/>
                    <a:pt x="45" y="60"/>
                    <a:pt x="41" y="67"/>
                  </a:cubicBezTo>
                  <a:cubicBezTo>
                    <a:pt x="40" y="66"/>
                    <a:pt x="39" y="66"/>
                    <a:pt x="38" y="67"/>
                  </a:cubicBezTo>
                  <a:cubicBezTo>
                    <a:pt x="35" y="68"/>
                    <a:pt x="33" y="72"/>
                    <a:pt x="35" y="75"/>
                  </a:cubicBezTo>
                  <a:cubicBezTo>
                    <a:pt x="36" y="78"/>
                    <a:pt x="40" y="79"/>
                    <a:pt x="43" y="78"/>
                  </a:cubicBezTo>
                  <a:cubicBezTo>
                    <a:pt x="43" y="78"/>
                    <a:pt x="43" y="77"/>
                    <a:pt x="44" y="77"/>
                  </a:cubicBezTo>
                  <a:cubicBezTo>
                    <a:pt x="48" y="79"/>
                    <a:pt x="53" y="81"/>
                    <a:pt x="58" y="82"/>
                  </a:cubicBezTo>
                  <a:cubicBezTo>
                    <a:pt x="58" y="80"/>
                    <a:pt x="59" y="79"/>
                    <a:pt x="59" y="78"/>
                  </a:cubicBezTo>
                  <a:cubicBezTo>
                    <a:pt x="55" y="76"/>
                    <a:pt x="51" y="74"/>
                    <a:pt x="46" y="73"/>
                  </a:cubicBezTo>
                  <a:cubicBezTo>
                    <a:pt x="46" y="72"/>
                    <a:pt x="46" y="71"/>
                    <a:pt x="46" y="70"/>
                  </a:cubicBezTo>
                  <a:close/>
                  <a:moveTo>
                    <a:pt x="61" y="51"/>
                  </a:moveTo>
                  <a:cubicBezTo>
                    <a:pt x="56" y="45"/>
                    <a:pt x="49" y="42"/>
                    <a:pt x="41" y="42"/>
                  </a:cubicBezTo>
                  <a:cubicBezTo>
                    <a:pt x="32" y="42"/>
                    <a:pt x="25" y="45"/>
                    <a:pt x="20" y="51"/>
                  </a:cubicBezTo>
                  <a:cubicBezTo>
                    <a:pt x="14" y="56"/>
                    <a:pt x="11" y="63"/>
                    <a:pt x="11" y="72"/>
                  </a:cubicBezTo>
                  <a:cubicBezTo>
                    <a:pt x="11" y="80"/>
                    <a:pt x="14" y="87"/>
                    <a:pt x="20" y="92"/>
                  </a:cubicBezTo>
                  <a:cubicBezTo>
                    <a:pt x="25" y="98"/>
                    <a:pt x="32" y="101"/>
                    <a:pt x="41" y="101"/>
                  </a:cubicBezTo>
                  <a:cubicBezTo>
                    <a:pt x="49" y="101"/>
                    <a:pt x="56" y="98"/>
                    <a:pt x="61" y="92"/>
                  </a:cubicBezTo>
                  <a:cubicBezTo>
                    <a:pt x="67" y="87"/>
                    <a:pt x="70" y="80"/>
                    <a:pt x="70" y="72"/>
                  </a:cubicBezTo>
                  <a:cubicBezTo>
                    <a:pt x="70" y="63"/>
                    <a:pt x="67" y="56"/>
                    <a:pt x="61" y="51"/>
                  </a:cubicBezTo>
                  <a:close/>
                </a:path>
              </a:pathLst>
            </a:custGeom>
            <a:solidFill>
              <a:schemeClr val="bg1"/>
            </a:solidFill>
            <a:ln>
              <a:noFill/>
            </a:ln>
          </p:spPr>
          <p:txBody>
            <a:bodyPr lIns="91438" tIns="45719" rIns="91438" bIns="45719"/>
            <a:lstStyle/>
            <a:p>
              <a:endParaRPr lang="zh-CN" altLang="en-US">
                <a:latin typeface="+mn-ea"/>
              </a:endParaRPr>
            </a:p>
          </p:txBody>
        </p:sp>
      </p:grpSp>
      <p:sp>
        <p:nvSpPr>
          <p:cNvPr id="22" name="稻壳儿花儿小姐文本框"/>
          <p:cNvSpPr txBox="1"/>
          <p:nvPr/>
        </p:nvSpPr>
        <p:spPr bwMode="auto">
          <a:xfrm>
            <a:off x="7707749" y="1325657"/>
            <a:ext cx="1470542" cy="369332"/>
          </a:xfrm>
          <a:prstGeom prst="rect">
            <a:avLst/>
          </a:prstGeom>
          <a:noFill/>
        </p:spPr>
        <p:txBody>
          <a:bodyPr wrap="square">
            <a:spAutoFit/>
            <a:scene3d>
              <a:camera prst="orthographicFront"/>
              <a:lightRig rig="threePt" dir="t"/>
            </a:scene3d>
            <a:sp3d contourW="12700"/>
          </a:bodyPr>
          <a:lstStyle>
            <a:defPPr>
              <a:defRPr lang="zh-CN"/>
            </a:defPPr>
            <a:lvl1pPr algn="r" defTabSz="457200" fontAlgn="auto">
              <a:spcBef>
                <a:spcPts val="0"/>
              </a:spcBef>
              <a:spcAft>
                <a:spcPts val="0"/>
              </a:spcAft>
              <a:defRPr spc="200">
                <a:solidFill>
                  <a:schemeClr val="accent1">
                    <a:lumMod val="75000"/>
                  </a:schemeClr>
                </a:solidFill>
                <a:latin typeface="Calibri" panose="020F0502020204030204" pitchFamily="34" charset="0"/>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l"/>
            <a:r>
              <a:rPr lang="zh-CN" altLang="en-US" dirty="0" smtClean="0">
                <a:solidFill>
                  <a:schemeClr val="tx1">
                    <a:lumMod val="85000"/>
                    <a:lumOff val="15000"/>
                  </a:schemeClr>
                </a:solidFill>
                <a:latin typeface="+mn-ea"/>
                <a:ea typeface="+mn-ea"/>
                <a:sym typeface="Calibri" panose="020F0502020204030204" pitchFamily="34" charset="0"/>
              </a:rPr>
              <a:t>添加小标题</a:t>
            </a:r>
            <a:endParaRPr lang="zh-CN" altLang="en-US" dirty="0">
              <a:solidFill>
                <a:schemeClr val="tx1">
                  <a:lumMod val="85000"/>
                  <a:lumOff val="15000"/>
                </a:schemeClr>
              </a:solidFill>
              <a:latin typeface="+mn-ea"/>
              <a:ea typeface="+mn-ea"/>
              <a:sym typeface="Calibri" panose="020F0502020204030204" pitchFamily="34" charset="0"/>
            </a:endParaRPr>
          </a:p>
        </p:txBody>
      </p:sp>
      <p:sp>
        <p:nvSpPr>
          <p:cNvPr id="23" name="稻壳儿花儿小姐文本框"/>
          <p:cNvSpPr txBox="1"/>
          <p:nvPr/>
        </p:nvSpPr>
        <p:spPr bwMode="auto">
          <a:xfrm>
            <a:off x="7707749" y="3004047"/>
            <a:ext cx="1470542" cy="369332"/>
          </a:xfrm>
          <a:prstGeom prst="rect">
            <a:avLst/>
          </a:prstGeom>
          <a:noFill/>
        </p:spPr>
        <p:txBody>
          <a:bodyPr wrap="square">
            <a:spAutoFit/>
            <a:scene3d>
              <a:camera prst="orthographicFront"/>
              <a:lightRig rig="threePt" dir="t"/>
            </a:scene3d>
            <a:sp3d contourW="12700"/>
          </a:bodyPr>
          <a:lstStyle>
            <a:defPPr>
              <a:defRPr lang="zh-CN"/>
            </a:defPPr>
            <a:lvl1pPr defTabSz="457200" fontAlgn="auto">
              <a:spcBef>
                <a:spcPts val="0"/>
              </a:spcBef>
              <a:spcAft>
                <a:spcPts val="0"/>
              </a:spcAft>
              <a:defRPr spc="200">
                <a:solidFill>
                  <a:schemeClr val="accent1">
                    <a:lumMod val="75000"/>
                  </a:schemeClr>
                </a:solidFill>
                <a:latin typeface="Calibri" panose="020F0502020204030204" pitchFamily="34" charset="0"/>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r>
              <a:rPr lang="zh-CN" altLang="en-US" dirty="0" smtClean="0">
                <a:solidFill>
                  <a:schemeClr val="tx1">
                    <a:lumMod val="85000"/>
                    <a:lumOff val="15000"/>
                  </a:schemeClr>
                </a:solidFill>
                <a:latin typeface="+mn-ea"/>
                <a:ea typeface="+mn-ea"/>
                <a:sym typeface="Calibri" panose="020F0502020204030204" pitchFamily="34" charset="0"/>
              </a:rPr>
              <a:t>添加小标题</a:t>
            </a:r>
            <a:endParaRPr lang="zh-CN" altLang="en-US" dirty="0">
              <a:solidFill>
                <a:schemeClr val="tx1">
                  <a:lumMod val="85000"/>
                  <a:lumOff val="15000"/>
                </a:schemeClr>
              </a:solidFill>
              <a:latin typeface="+mn-ea"/>
              <a:ea typeface="+mn-ea"/>
              <a:sym typeface="Calibri" panose="020F0502020204030204" pitchFamily="34" charset="0"/>
            </a:endParaRPr>
          </a:p>
        </p:txBody>
      </p:sp>
      <p:sp>
        <p:nvSpPr>
          <p:cNvPr id="24" name="稻壳儿花儿小姐文本框"/>
          <p:cNvSpPr txBox="1"/>
          <p:nvPr/>
        </p:nvSpPr>
        <p:spPr bwMode="auto">
          <a:xfrm>
            <a:off x="7707749" y="4787953"/>
            <a:ext cx="1470542" cy="369332"/>
          </a:xfrm>
          <a:prstGeom prst="rect">
            <a:avLst/>
          </a:prstGeom>
          <a:noFill/>
        </p:spPr>
        <p:txBody>
          <a:bodyPr wrap="square">
            <a:spAutoFit/>
            <a:scene3d>
              <a:camera prst="orthographicFront"/>
              <a:lightRig rig="threePt" dir="t"/>
            </a:scene3d>
            <a:sp3d contourW="12700"/>
          </a:bodyPr>
          <a:lstStyle>
            <a:defPPr>
              <a:defRPr lang="zh-CN"/>
            </a:defPPr>
            <a:lvl1pPr defTabSz="457200" fontAlgn="auto">
              <a:spcBef>
                <a:spcPts val="0"/>
              </a:spcBef>
              <a:spcAft>
                <a:spcPts val="0"/>
              </a:spcAft>
              <a:defRPr spc="200">
                <a:solidFill>
                  <a:schemeClr val="accent1">
                    <a:lumMod val="75000"/>
                  </a:schemeClr>
                </a:solidFill>
                <a:latin typeface="Calibri" panose="020F0502020204030204" pitchFamily="34" charset="0"/>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r>
              <a:rPr lang="zh-CN" altLang="en-US" dirty="0" smtClean="0">
                <a:solidFill>
                  <a:schemeClr val="tx1">
                    <a:lumMod val="85000"/>
                    <a:lumOff val="15000"/>
                  </a:schemeClr>
                </a:solidFill>
                <a:latin typeface="+mn-ea"/>
                <a:ea typeface="+mn-ea"/>
                <a:sym typeface="Calibri" panose="020F0502020204030204" pitchFamily="34" charset="0"/>
              </a:rPr>
              <a:t>添加小标题</a:t>
            </a:r>
            <a:endParaRPr lang="zh-CN" altLang="en-US" dirty="0">
              <a:solidFill>
                <a:schemeClr val="tx1">
                  <a:lumMod val="85000"/>
                  <a:lumOff val="15000"/>
                </a:schemeClr>
              </a:solidFill>
              <a:latin typeface="+mn-ea"/>
              <a:ea typeface="+mn-ea"/>
              <a:sym typeface="Calibri" panose="020F0502020204030204" pitchFamily="34" charset="0"/>
            </a:endParaRPr>
          </a:p>
        </p:txBody>
      </p:sp>
      <p:sp>
        <p:nvSpPr>
          <p:cNvPr id="25" name="稻壳儿花儿小姐文本框"/>
          <p:cNvSpPr txBox="1"/>
          <p:nvPr/>
        </p:nvSpPr>
        <p:spPr bwMode="auto">
          <a:xfrm>
            <a:off x="2594919" y="2058875"/>
            <a:ext cx="1776247" cy="369332"/>
          </a:xfrm>
          <a:prstGeom prst="rect">
            <a:avLst/>
          </a:prstGeom>
          <a:noFill/>
        </p:spPr>
        <p:txBody>
          <a:bodyPr wrap="square">
            <a:spAutoFit/>
            <a:scene3d>
              <a:camera prst="orthographicFront"/>
              <a:lightRig rig="threePt" dir="t"/>
            </a:scene3d>
            <a:sp3d contourW="12700"/>
          </a:bodyPr>
          <a:lstStyle>
            <a:defPPr>
              <a:defRPr lang="zh-CN"/>
            </a:defPPr>
            <a:lvl1pPr algn="dist" defTabSz="457200" fontAlgn="auto">
              <a:spcBef>
                <a:spcPts val="0"/>
              </a:spcBef>
              <a:spcAft>
                <a:spcPts val="0"/>
              </a:spcAft>
              <a:defRPr>
                <a:solidFill>
                  <a:schemeClr val="accent1"/>
                </a:solidFill>
                <a:latin typeface="Calibri" panose="020F0502020204030204" pitchFamily="34" charset="0"/>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pPr algn="r"/>
            <a:r>
              <a:rPr lang="zh-CN" altLang="en-US" spc="200" dirty="0" smtClean="0">
                <a:solidFill>
                  <a:schemeClr val="tx1">
                    <a:lumMod val="85000"/>
                    <a:lumOff val="15000"/>
                  </a:schemeClr>
                </a:solidFill>
                <a:latin typeface="+mn-ea"/>
                <a:ea typeface="+mn-ea"/>
                <a:sym typeface="Calibri" panose="020F0502020204030204" pitchFamily="34" charset="0"/>
              </a:rPr>
              <a:t>添加小标题</a:t>
            </a:r>
            <a:endParaRPr lang="zh-CN" altLang="en-US" spc="200" dirty="0">
              <a:solidFill>
                <a:schemeClr val="tx1">
                  <a:lumMod val="85000"/>
                  <a:lumOff val="15000"/>
                </a:schemeClr>
              </a:solidFill>
              <a:latin typeface="+mn-ea"/>
              <a:ea typeface="+mn-ea"/>
              <a:sym typeface="Calibri" panose="020F0502020204030204" pitchFamily="34" charset="0"/>
            </a:endParaRPr>
          </a:p>
        </p:txBody>
      </p:sp>
      <p:sp>
        <p:nvSpPr>
          <p:cNvPr id="26" name="稻壳儿花儿小姐文本框"/>
          <p:cNvSpPr txBox="1"/>
          <p:nvPr/>
        </p:nvSpPr>
        <p:spPr bwMode="auto">
          <a:xfrm>
            <a:off x="2594919" y="4039451"/>
            <a:ext cx="1776247" cy="369332"/>
          </a:xfrm>
          <a:prstGeom prst="rect">
            <a:avLst/>
          </a:prstGeom>
          <a:noFill/>
        </p:spPr>
        <p:txBody>
          <a:bodyPr wrap="square">
            <a:spAutoFit/>
            <a:scene3d>
              <a:camera prst="orthographicFront"/>
              <a:lightRig rig="threePt" dir="t"/>
            </a:scene3d>
            <a:sp3d contourW="12700"/>
          </a:bodyPr>
          <a:lstStyle>
            <a:defPPr>
              <a:defRPr lang="zh-CN"/>
            </a:defPPr>
            <a:lvl1pPr algn="r" defTabSz="457200" fontAlgn="auto">
              <a:spcBef>
                <a:spcPts val="0"/>
              </a:spcBef>
              <a:spcAft>
                <a:spcPts val="0"/>
              </a:spcAft>
              <a:defRPr spc="200">
                <a:solidFill>
                  <a:schemeClr val="accent1">
                    <a:lumMod val="75000"/>
                  </a:schemeClr>
                </a:solidFill>
                <a:latin typeface="Calibri" panose="020F0502020204030204" pitchFamily="34" charset="0"/>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r>
              <a:rPr lang="zh-CN" altLang="en-US" dirty="0" smtClean="0">
                <a:solidFill>
                  <a:schemeClr val="tx1">
                    <a:lumMod val="85000"/>
                    <a:lumOff val="15000"/>
                  </a:schemeClr>
                </a:solidFill>
                <a:latin typeface="+mn-ea"/>
                <a:ea typeface="+mn-ea"/>
                <a:sym typeface="Calibri" panose="020F0502020204030204" pitchFamily="34" charset="0"/>
              </a:rPr>
              <a:t>添加小标题</a:t>
            </a:r>
            <a:endParaRPr lang="zh-CN" altLang="en-US" dirty="0">
              <a:solidFill>
                <a:schemeClr val="tx1">
                  <a:lumMod val="85000"/>
                  <a:lumOff val="15000"/>
                </a:schemeClr>
              </a:solidFill>
              <a:latin typeface="+mn-ea"/>
              <a:ea typeface="+mn-ea"/>
              <a:sym typeface="Calibri" panose="020F0502020204030204" pitchFamily="34" charset="0"/>
            </a:endParaRPr>
          </a:p>
        </p:txBody>
      </p:sp>
      <p:sp>
        <p:nvSpPr>
          <p:cNvPr id="27" name="稻壳儿花儿小姐"/>
          <p:cNvSpPr txBox="1"/>
          <p:nvPr/>
        </p:nvSpPr>
        <p:spPr bwMode="auto">
          <a:xfrm>
            <a:off x="7714612" y="1617010"/>
            <a:ext cx="3961451" cy="1052596"/>
          </a:xfrm>
          <a:prstGeom prst="rect">
            <a:avLst/>
          </a:prstGeom>
          <a:noFill/>
        </p:spPr>
        <p:txBody>
          <a:bodyPr wrap="square">
            <a:spAutoFit/>
            <a:scene3d>
              <a:camera prst="orthographicFront"/>
              <a:lightRig rig="threePt" dir="t"/>
            </a:scene3d>
            <a:sp3d contourW="12700"/>
          </a:bodyPr>
          <a:lstStyle>
            <a:defPPr>
              <a:defRPr lang="zh-CN"/>
            </a:defPPr>
            <a:lvl1pPr defTabSz="457200">
              <a:lnSpc>
                <a:spcPct val="160000"/>
              </a:lnSpc>
              <a:spcBef>
                <a:spcPts val="600"/>
              </a:spcBef>
              <a:defRPr sz="1200" spc="200">
                <a:solidFill>
                  <a:schemeClr val="tx1">
                    <a:lumMod val="75000"/>
                    <a:lumOff val="25000"/>
                  </a:schemeClr>
                </a:solidFill>
                <a:latin typeface="+mn-ea"/>
                <a:cs typeface="+mn-ea"/>
              </a:defRPr>
            </a:lvl1pPr>
          </a:lstStyle>
          <a:p>
            <a:r>
              <a:rPr lang="zh-CN" altLang="en-US" sz="1300" dirty="0">
                <a:solidFill>
                  <a:schemeClr val="tx1">
                    <a:lumMod val="85000"/>
                    <a:lumOff val="15000"/>
                  </a:schemeClr>
                </a:solidFill>
                <a:sym typeface="+mn-lt"/>
              </a:rPr>
              <a:t>单击此处输入你的正文，文字是您思想的提炼，为了最终演示发布的良好效果，请尽量言简意赅的阐述</a:t>
            </a:r>
            <a:r>
              <a:rPr lang="zh-CN" altLang="en-US" sz="1300" dirty="0" smtClean="0">
                <a:solidFill>
                  <a:schemeClr val="tx1">
                    <a:lumMod val="85000"/>
                    <a:lumOff val="15000"/>
                  </a:schemeClr>
                </a:solidFill>
                <a:sym typeface="+mn-lt"/>
              </a:rPr>
              <a:t>观点</a:t>
            </a:r>
            <a:endParaRPr lang="zh-CN" altLang="en-US" sz="1300" dirty="0">
              <a:solidFill>
                <a:schemeClr val="tx1">
                  <a:lumMod val="85000"/>
                  <a:lumOff val="15000"/>
                </a:schemeClr>
              </a:solidFill>
              <a:sym typeface="+mn-lt"/>
            </a:endParaRPr>
          </a:p>
        </p:txBody>
      </p:sp>
      <p:sp>
        <p:nvSpPr>
          <p:cNvPr id="28" name="稻壳儿花儿小姐"/>
          <p:cNvSpPr txBox="1"/>
          <p:nvPr/>
        </p:nvSpPr>
        <p:spPr bwMode="auto">
          <a:xfrm>
            <a:off x="7714612" y="3300032"/>
            <a:ext cx="3961451" cy="1052596"/>
          </a:xfrm>
          <a:prstGeom prst="rect">
            <a:avLst/>
          </a:prstGeom>
          <a:noFill/>
        </p:spPr>
        <p:txBody>
          <a:bodyPr wrap="square">
            <a:spAutoFit/>
            <a:scene3d>
              <a:camera prst="orthographicFront"/>
              <a:lightRig rig="threePt" dir="t"/>
            </a:scene3d>
            <a:sp3d contourW="12700"/>
          </a:bodyPr>
          <a:lstStyle>
            <a:defPPr>
              <a:defRPr lang="zh-CN"/>
            </a:defPPr>
            <a:lvl1pPr defTabSz="457200">
              <a:lnSpc>
                <a:spcPct val="160000"/>
              </a:lnSpc>
              <a:spcBef>
                <a:spcPts val="600"/>
              </a:spcBef>
              <a:defRPr sz="1200" spc="200">
                <a:solidFill>
                  <a:schemeClr val="tx1">
                    <a:lumMod val="75000"/>
                    <a:lumOff val="25000"/>
                  </a:schemeClr>
                </a:solidFill>
                <a:latin typeface="+mn-ea"/>
                <a:cs typeface="+mn-ea"/>
              </a:defRPr>
            </a:lvl1pPr>
          </a:lstStyle>
          <a:p>
            <a:r>
              <a:rPr lang="zh-CN" altLang="en-US" sz="1300" dirty="0">
                <a:solidFill>
                  <a:schemeClr val="tx1">
                    <a:lumMod val="85000"/>
                    <a:lumOff val="15000"/>
                  </a:schemeClr>
                </a:solidFill>
                <a:sym typeface="+mn-lt"/>
              </a:rPr>
              <a:t>单击此处输入你的正文，文字是您思想的提炼，为了最终演示发布的良好效果，请尽量言简意赅的阐述观点</a:t>
            </a:r>
            <a:endParaRPr lang="zh-CN" altLang="en-US" sz="1300" dirty="0">
              <a:solidFill>
                <a:schemeClr val="tx1">
                  <a:lumMod val="85000"/>
                  <a:lumOff val="15000"/>
                </a:schemeClr>
              </a:solidFill>
              <a:sym typeface="+mn-lt"/>
            </a:endParaRPr>
          </a:p>
        </p:txBody>
      </p:sp>
      <p:sp>
        <p:nvSpPr>
          <p:cNvPr id="29" name="稻壳儿花儿小姐"/>
          <p:cNvSpPr txBox="1"/>
          <p:nvPr/>
        </p:nvSpPr>
        <p:spPr bwMode="auto">
          <a:xfrm>
            <a:off x="7714612" y="5054237"/>
            <a:ext cx="3961451" cy="1052596"/>
          </a:xfrm>
          <a:prstGeom prst="rect">
            <a:avLst/>
          </a:prstGeom>
          <a:noFill/>
        </p:spPr>
        <p:txBody>
          <a:bodyPr wrap="square">
            <a:spAutoFit/>
            <a:scene3d>
              <a:camera prst="orthographicFront"/>
              <a:lightRig rig="threePt" dir="t"/>
            </a:scene3d>
            <a:sp3d contourW="12700"/>
          </a:bodyPr>
          <a:lstStyle>
            <a:defPPr>
              <a:defRPr lang="zh-CN"/>
            </a:defPPr>
            <a:lvl1pPr defTabSz="457200">
              <a:lnSpc>
                <a:spcPct val="160000"/>
              </a:lnSpc>
              <a:spcBef>
                <a:spcPts val="600"/>
              </a:spcBef>
              <a:defRPr sz="1200" spc="200">
                <a:solidFill>
                  <a:schemeClr val="tx1">
                    <a:lumMod val="75000"/>
                    <a:lumOff val="25000"/>
                  </a:schemeClr>
                </a:solidFill>
                <a:latin typeface="+mn-ea"/>
                <a:cs typeface="+mn-ea"/>
              </a:defRPr>
            </a:lvl1pPr>
          </a:lstStyle>
          <a:p>
            <a:r>
              <a:rPr lang="zh-CN" altLang="en-US" sz="1300" dirty="0">
                <a:solidFill>
                  <a:schemeClr val="tx1">
                    <a:lumMod val="85000"/>
                    <a:lumOff val="15000"/>
                  </a:schemeClr>
                </a:solidFill>
                <a:sym typeface="+mn-lt"/>
              </a:rPr>
              <a:t>单击此处输入你的正文，文字是您思想的提炼，为了最终演示发布的良好效果，请尽量言简意赅的阐述观点</a:t>
            </a:r>
            <a:endParaRPr lang="zh-CN" altLang="en-US" sz="1300" dirty="0">
              <a:solidFill>
                <a:schemeClr val="tx1">
                  <a:lumMod val="85000"/>
                  <a:lumOff val="15000"/>
                </a:schemeClr>
              </a:solidFill>
              <a:sym typeface="+mn-lt"/>
            </a:endParaRPr>
          </a:p>
        </p:txBody>
      </p:sp>
      <p:sp>
        <p:nvSpPr>
          <p:cNvPr id="30" name="稻壳儿花儿小姐"/>
          <p:cNvSpPr txBox="1"/>
          <p:nvPr/>
        </p:nvSpPr>
        <p:spPr bwMode="auto">
          <a:xfrm>
            <a:off x="389712" y="2353089"/>
            <a:ext cx="3961451" cy="1052596"/>
          </a:xfrm>
          <a:prstGeom prst="rect">
            <a:avLst/>
          </a:prstGeom>
          <a:noFill/>
        </p:spPr>
        <p:txBody>
          <a:bodyPr wrap="square">
            <a:spAutoFit/>
            <a:scene3d>
              <a:camera prst="orthographicFront"/>
              <a:lightRig rig="threePt" dir="t"/>
            </a:scene3d>
            <a:sp3d contourW="12700"/>
          </a:bodyPr>
          <a:lstStyle>
            <a:defPPr>
              <a:defRPr lang="zh-CN"/>
            </a:defPPr>
            <a:lvl1pPr defTabSz="457200">
              <a:lnSpc>
                <a:spcPct val="160000"/>
              </a:lnSpc>
              <a:spcBef>
                <a:spcPts val="600"/>
              </a:spcBef>
              <a:defRPr sz="1200" spc="200">
                <a:solidFill>
                  <a:schemeClr val="tx1">
                    <a:lumMod val="75000"/>
                    <a:lumOff val="25000"/>
                  </a:schemeClr>
                </a:solidFill>
                <a:latin typeface="+mn-ea"/>
                <a:cs typeface="+mn-ea"/>
              </a:defRPr>
            </a:lvl1pPr>
          </a:lstStyle>
          <a:p>
            <a:pPr algn="r"/>
            <a:r>
              <a:rPr lang="zh-CN" altLang="en-US" sz="1300" dirty="0">
                <a:solidFill>
                  <a:schemeClr val="tx1">
                    <a:lumMod val="85000"/>
                    <a:lumOff val="15000"/>
                  </a:schemeClr>
                </a:solidFill>
                <a:sym typeface="+mn-lt"/>
              </a:rPr>
              <a:t>单击此处输入你的正文，文字是您思想的提炼，为了最终演示发布的良好效果，请尽量言简意赅的阐述观点</a:t>
            </a:r>
            <a:endParaRPr lang="zh-CN" altLang="en-US" sz="1300" dirty="0">
              <a:solidFill>
                <a:schemeClr val="tx1">
                  <a:lumMod val="85000"/>
                  <a:lumOff val="15000"/>
                </a:schemeClr>
              </a:solidFill>
              <a:sym typeface="+mn-lt"/>
            </a:endParaRPr>
          </a:p>
        </p:txBody>
      </p:sp>
      <p:sp>
        <p:nvSpPr>
          <p:cNvPr id="31" name="稻壳儿花儿小姐"/>
          <p:cNvSpPr txBox="1"/>
          <p:nvPr/>
        </p:nvSpPr>
        <p:spPr bwMode="auto">
          <a:xfrm>
            <a:off x="389712" y="4348204"/>
            <a:ext cx="3961451" cy="1052596"/>
          </a:xfrm>
          <a:prstGeom prst="rect">
            <a:avLst/>
          </a:prstGeom>
          <a:noFill/>
        </p:spPr>
        <p:txBody>
          <a:bodyPr wrap="square">
            <a:spAutoFit/>
            <a:scene3d>
              <a:camera prst="orthographicFront"/>
              <a:lightRig rig="threePt" dir="t"/>
            </a:scene3d>
            <a:sp3d contourW="12700"/>
          </a:bodyPr>
          <a:lstStyle>
            <a:defPPr>
              <a:defRPr lang="zh-CN"/>
            </a:defPPr>
            <a:lvl1pPr defTabSz="457200">
              <a:lnSpc>
                <a:spcPct val="160000"/>
              </a:lnSpc>
              <a:spcBef>
                <a:spcPts val="600"/>
              </a:spcBef>
              <a:defRPr sz="1200" spc="200">
                <a:solidFill>
                  <a:schemeClr val="tx1">
                    <a:lumMod val="75000"/>
                    <a:lumOff val="25000"/>
                  </a:schemeClr>
                </a:solidFill>
                <a:latin typeface="+mn-ea"/>
                <a:cs typeface="+mn-ea"/>
              </a:defRPr>
            </a:lvl1pPr>
          </a:lstStyle>
          <a:p>
            <a:pPr algn="r"/>
            <a:r>
              <a:rPr lang="zh-CN" altLang="en-US" sz="1300" dirty="0">
                <a:solidFill>
                  <a:schemeClr val="tx1">
                    <a:lumMod val="85000"/>
                    <a:lumOff val="15000"/>
                  </a:schemeClr>
                </a:solidFill>
                <a:sym typeface="+mn-lt"/>
              </a:rPr>
              <a:t>单击此处输入你的正文，文字是您思想的提炼，为了最终演示发布的良好效果，请尽量言简意赅的阐述观点</a:t>
            </a:r>
            <a:endParaRPr lang="zh-CN" altLang="en-US" sz="1300" dirty="0">
              <a:solidFill>
                <a:schemeClr val="tx1">
                  <a:lumMod val="85000"/>
                  <a:lumOff val="15000"/>
                </a:schemeClr>
              </a:solidFill>
              <a:sym typeface="+mn-l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稻壳儿花儿小姐"/>
          <p:cNvSpPr txBox="1"/>
          <p:nvPr/>
        </p:nvSpPr>
        <p:spPr>
          <a:xfrm>
            <a:off x="391743" y="156782"/>
            <a:ext cx="2351735" cy="461665"/>
          </a:xfrm>
          <a:prstGeom prst="rect">
            <a:avLst/>
          </a:prstGeom>
          <a:noFill/>
        </p:spPr>
        <p:txBody>
          <a:bodyPr wrap="square" rtlCol="0">
            <a:spAutoFit/>
          </a:bodyPr>
          <a:lstStyle/>
          <a:p>
            <a:pPr indent="-288290">
              <a:buFont typeface="Wingdings" panose="05000000000000000000" pitchFamily="2" charset="2"/>
              <a:buChar char="n"/>
            </a:pPr>
            <a:r>
              <a:rPr lang="zh-CN" altLang="en-US" sz="2400" spc="200" dirty="0" smtClean="0">
                <a:solidFill>
                  <a:schemeClr val="tx1">
                    <a:lumMod val="85000"/>
                    <a:lumOff val="15000"/>
                  </a:schemeClr>
                </a:solidFill>
                <a:latin typeface="+mn-ea"/>
                <a:sym typeface="Calibri" panose="020F0502020204030204" pitchFamily="34" charset="0"/>
              </a:rPr>
              <a:t>添加小标题</a:t>
            </a:r>
            <a:endParaRPr lang="en-US" sz="2400" spc="200" dirty="0">
              <a:solidFill>
                <a:schemeClr val="tx1">
                  <a:lumMod val="85000"/>
                  <a:lumOff val="15000"/>
                </a:schemeClr>
              </a:solidFill>
              <a:latin typeface="+mn-ea"/>
              <a:sym typeface="Calibri" panose="020F0502020204030204" pitchFamily="34" charset="0"/>
            </a:endParaRPr>
          </a:p>
        </p:txBody>
      </p:sp>
      <p:sp>
        <p:nvSpPr>
          <p:cNvPr id="3" name="矩形 2(重新填充自己的图片）稻壳儿花儿小姐"/>
          <p:cNvSpPr/>
          <p:nvPr/>
        </p:nvSpPr>
        <p:spPr>
          <a:xfrm>
            <a:off x="4479922" y="1665878"/>
            <a:ext cx="3232156" cy="4183977"/>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汉仪君黑-45简" panose="020B0604020202020204" pitchFamily="34" charset="-122"/>
            </a:endParaRPr>
          </a:p>
        </p:txBody>
      </p:sp>
      <p:grpSp>
        <p:nvGrpSpPr>
          <p:cNvPr id="4" name="组合 3"/>
          <p:cNvGrpSpPr/>
          <p:nvPr/>
        </p:nvGrpSpPr>
        <p:grpSpPr>
          <a:xfrm>
            <a:off x="823523" y="2003665"/>
            <a:ext cx="2878720" cy="1389888"/>
            <a:chOff x="4893680" y="1840992"/>
            <a:chExt cx="2878720" cy="1389888"/>
          </a:xfrm>
        </p:grpSpPr>
        <p:grpSp>
          <p:nvGrpSpPr>
            <p:cNvPr id="5" name="组合 4"/>
            <p:cNvGrpSpPr/>
            <p:nvPr/>
          </p:nvGrpSpPr>
          <p:grpSpPr>
            <a:xfrm>
              <a:off x="4893680" y="1840992"/>
              <a:ext cx="2878720" cy="1389888"/>
              <a:chOff x="4893680" y="1840992"/>
              <a:chExt cx="2878720" cy="1389888"/>
            </a:xfrm>
          </p:grpSpPr>
          <p:sp>
            <p:nvSpPr>
              <p:cNvPr id="7" name="圆角矩形 1稻壳儿花儿小姐"/>
              <p:cNvSpPr/>
              <p:nvPr/>
            </p:nvSpPr>
            <p:spPr>
              <a:xfrm>
                <a:off x="4893680" y="1975627"/>
                <a:ext cx="2878720" cy="1255253"/>
              </a:xfrm>
              <a:prstGeom prst="roundRect">
                <a:avLst>
                  <a:gd name="adj" fmla="val 6511"/>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solidFill>
                    <a:schemeClr val="tx1">
                      <a:lumMod val="85000"/>
                      <a:lumOff val="15000"/>
                    </a:schemeClr>
                  </a:solidFill>
                  <a:latin typeface="黑体" panose="02010609060101010101" charset="-122"/>
                  <a:ea typeface="黑体" panose="02010609060101010101" charset="-122"/>
                </a:endParaRPr>
              </a:p>
            </p:txBody>
          </p:sp>
          <p:sp>
            <p:nvSpPr>
              <p:cNvPr id="8" name="圆角矩形 15稻壳儿花儿小姐"/>
              <p:cNvSpPr/>
              <p:nvPr/>
            </p:nvSpPr>
            <p:spPr>
              <a:xfrm>
                <a:off x="4893680" y="1840992"/>
                <a:ext cx="2878720" cy="13463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汉仪君黑-45简" panose="020B0604020202020204" pitchFamily="34" charset="-122"/>
                </a:endParaRPr>
              </a:p>
            </p:txBody>
          </p:sp>
        </p:grpSp>
        <p:sp>
          <p:nvSpPr>
            <p:cNvPr id="6" name="稻壳儿花儿小姐"/>
            <p:cNvSpPr txBox="1"/>
            <p:nvPr/>
          </p:nvSpPr>
          <p:spPr bwMode="auto">
            <a:xfrm>
              <a:off x="4919662" y="2071873"/>
              <a:ext cx="2852738" cy="1052596"/>
            </a:xfrm>
            <a:prstGeom prst="rect">
              <a:avLst/>
            </a:prstGeom>
            <a:noFill/>
          </p:spPr>
          <p:txBody>
            <a:bodyPr wrap="square">
              <a:spAutoFit/>
              <a:scene3d>
                <a:camera prst="orthographicFront"/>
                <a:lightRig rig="threePt" dir="t"/>
              </a:scene3d>
              <a:sp3d contourW="12700"/>
            </a:bodyPr>
            <a:lstStyle>
              <a:defPPr>
                <a:defRPr lang="zh-CN"/>
              </a:defPPr>
              <a:lvl1pPr defTabSz="457200">
                <a:lnSpc>
                  <a:spcPct val="160000"/>
                </a:lnSpc>
                <a:spcBef>
                  <a:spcPts val="600"/>
                </a:spcBef>
                <a:defRPr sz="1200" spc="200">
                  <a:solidFill>
                    <a:schemeClr val="tx1">
                      <a:lumMod val="75000"/>
                      <a:lumOff val="25000"/>
                    </a:schemeClr>
                  </a:solidFill>
                  <a:latin typeface="+mn-ea"/>
                  <a:cs typeface="+mn-ea"/>
                </a:defRPr>
              </a:lvl1pPr>
            </a:lstStyle>
            <a:p>
              <a:r>
                <a:rPr lang="zh-CN" altLang="en-US" sz="1300" dirty="0">
                  <a:solidFill>
                    <a:schemeClr val="tx1">
                      <a:lumMod val="85000"/>
                      <a:lumOff val="15000"/>
                    </a:schemeClr>
                  </a:solidFill>
                </a:rPr>
                <a:t>单击此处输入你的正文，文字是您思想的提炼，请尽量言简意赅的阐述观点</a:t>
              </a:r>
              <a:endParaRPr lang="zh-CN" altLang="en-US" sz="1300" dirty="0">
                <a:solidFill>
                  <a:schemeClr val="tx1">
                    <a:lumMod val="85000"/>
                    <a:lumOff val="15000"/>
                  </a:schemeClr>
                </a:solidFill>
                <a:sym typeface="+mn-lt"/>
              </a:endParaRPr>
            </a:p>
          </p:txBody>
        </p:sp>
      </p:grpSp>
      <p:sp>
        <p:nvSpPr>
          <p:cNvPr id="9" name="矩形 8"/>
          <p:cNvSpPr/>
          <p:nvPr/>
        </p:nvSpPr>
        <p:spPr>
          <a:xfrm>
            <a:off x="1478219" y="1586258"/>
            <a:ext cx="1595309" cy="400110"/>
          </a:xfrm>
          <a:prstGeom prst="rect">
            <a:avLst/>
          </a:prstGeom>
        </p:spPr>
        <p:txBody>
          <a:bodyPr wrap="none">
            <a:spAutoFit/>
          </a:bodyPr>
          <a:lstStyle/>
          <a:p>
            <a:pPr lvl="0" algn="ctr"/>
            <a:r>
              <a:rPr lang="zh-CN" altLang="en-US" sz="2000" spc="200" dirty="0" smtClean="0">
                <a:solidFill>
                  <a:schemeClr val="tx1">
                    <a:lumMod val="85000"/>
                    <a:lumOff val="15000"/>
                  </a:schemeClr>
                </a:solidFill>
                <a:latin typeface="汉仪君黑-45简" panose="020B0604020202020204" pitchFamily="34" charset="-122"/>
              </a:rPr>
              <a:t>添加小标题</a:t>
            </a:r>
            <a:endParaRPr lang="zh-CN" altLang="en-US" sz="2000" spc="200" dirty="0">
              <a:solidFill>
                <a:schemeClr val="tx1">
                  <a:lumMod val="85000"/>
                  <a:lumOff val="15000"/>
                </a:schemeClr>
              </a:solidFill>
              <a:latin typeface="汉仪君黑-45简" panose="020B0604020202020204" pitchFamily="34" charset="-122"/>
            </a:endParaRPr>
          </a:p>
        </p:txBody>
      </p:sp>
      <p:grpSp>
        <p:nvGrpSpPr>
          <p:cNvPr id="10" name="组合 9"/>
          <p:cNvGrpSpPr/>
          <p:nvPr/>
        </p:nvGrpSpPr>
        <p:grpSpPr>
          <a:xfrm>
            <a:off x="8560500" y="2003665"/>
            <a:ext cx="2878720" cy="1389888"/>
            <a:chOff x="4893680" y="1840992"/>
            <a:chExt cx="2878720" cy="1389888"/>
          </a:xfrm>
        </p:grpSpPr>
        <p:grpSp>
          <p:nvGrpSpPr>
            <p:cNvPr id="11" name="组合 10"/>
            <p:cNvGrpSpPr/>
            <p:nvPr/>
          </p:nvGrpSpPr>
          <p:grpSpPr>
            <a:xfrm>
              <a:off x="4893680" y="1840992"/>
              <a:ext cx="2878720" cy="1389888"/>
              <a:chOff x="4893680" y="1840992"/>
              <a:chExt cx="2878720" cy="1389888"/>
            </a:xfrm>
          </p:grpSpPr>
          <p:sp>
            <p:nvSpPr>
              <p:cNvPr id="13" name="圆角矩形 1稻壳儿花儿小姐"/>
              <p:cNvSpPr/>
              <p:nvPr/>
            </p:nvSpPr>
            <p:spPr>
              <a:xfrm>
                <a:off x="4893680" y="1975627"/>
                <a:ext cx="2878720" cy="1255253"/>
              </a:xfrm>
              <a:prstGeom prst="roundRect">
                <a:avLst>
                  <a:gd name="adj" fmla="val 6511"/>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solidFill>
                    <a:schemeClr val="tx1">
                      <a:lumMod val="85000"/>
                      <a:lumOff val="15000"/>
                    </a:schemeClr>
                  </a:solidFill>
                  <a:latin typeface="黑体" panose="02010609060101010101" charset="-122"/>
                  <a:ea typeface="黑体" panose="02010609060101010101" charset="-122"/>
                </a:endParaRPr>
              </a:p>
            </p:txBody>
          </p:sp>
          <p:sp>
            <p:nvSpPr>
              <p:cNvPr id="14" name="圆角矩形 15稻壳儿花儿小姐"/>
              <p:cNvSpPr/>
              <p:nvPr/>
            </p:nvSpPr>
            <p:spPr>
              <a:xfrm>
                <a:off x="4893680" y="1840992"/>
                <a:ext cx="2878720" cy="1346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汉仪君黑-45简" panose="020B0604020202020204" pitchFamily="34" charset="-122"/>
                </a:endParaRPr>
              </a:p>
            </p:txBody>
          </p:sp>
        </p:grpSp>
        <p:sp>
          <p:nvSpPr>
            <p:cNvPr id="12" name="稻壳儿花儿小姐"/>
            <p:cNvSpPr txBox="1"/>
            <p:nvPr/>
          </p:nvSpPr>
          <p:spPr bwMode="auto">
            <a:xfrm>
              <a:off x="4919662" y="2071873"/>
              <a:ext cx="2852738" cy="1052596"/>
            </a:xfrm>
            <a:prstGeom prst="rect">
              <a:avLst/>
            </a:prstGeom>
            <a:noFill/>
          </p:spPr>
          <p:txBody>
            <a:bodyPr wrap="square">
              <a:spAutoFit/>
              <a:scene3d>
                <a:camera prst="orthographicFront"/>
                <a:lightRig rig="threePt" dir="t"/>
              </a:scene3d>
              <a:sp3d contourW="12700"/>
            </a:bodyPr>
            <a:lstStyle>
              <a:defPPr>
                <a:defRPr lang="zh-CN"/>
              </a:defPPr>
              <a:lvl1pPr defTabSz="457200">
                <a:lnSpc>
                  <a:spcPct val="160000"/>
                </a:lnSpc>
                <a:spcBef>
                  <a:spcPts val="600"/>
                </a:spcBef>
                <a:defRPr sz="1200" spc="200">
                  <a:solidFill>
                    <a:schemeClr val="tx1">
                      <a:lumMod val="75000"/>
                      <a:lumOff val="25000"/>
                    </a:schemeClr>
                  </a:solidFill>
                  <a:latin typeface="+mn-ea"/>
                  <a:cs typeface="+mn-ea"/>
                </a:defRPr>
              </a:lvl1pPr>
            </a:lstStyle>
            <a:p>
              <a:r>
                <a:rPr lang="zh-CN" altLang="en-US" sz="1300" dirty="0">
                  <a:solidFill>
                    <a:schemeClr val="tx1">
                      <a:lumMod val="85000"/>
                      <a:lumOff val="15000"/>
                    </a:schemeClr>
                  </a:solidFill>
                </a:rPr>
                <a:t>单击此处输入你的正文，文字是您思想的提炼，请尽量言简意赅的阐述观点</a:t>
              </a:r>
              <a:endParaRPr lang="zh-CN" altLang="en-US" sz="1300" dirty="0">
                <a:solidFill>
                  <a:schemeClr val="tx1">
                    <a:lumMod val="85000"/>
                    <a:lumOff val="15000"/>
                  </a:schemeClr>
                </a:solidFill>
                <a:sym typeface="+mn-lt"/>
              </a:endParaRPr>
            </a:p>
          </p:txBody>
        </p:sp>
      </p:grpSp>
      <p:sp>
        <p:nvSpPr>
          <p:cNvPr id="15" name="矩形 14"/>
          <p:cNvSpPr/>
          <p:nvPr/>
        </p:nvSpPr>
        <p:spPr>
          <a:xfrm>
            <a:off x="9215196" y="1586258"/>
            <a:ext cx="1595309" cy="400110"/>
          </a:xfrm>
          <a:prstGeom prst="rect">
            <a:avLst/>
          </a:prstGeom>
        </p:spPr>
        <p:txBody>
          <a:bodyPr wrap="none">
            <a:spAutoFit/>
          </a:bodyPr>
          <a:lstStyle/>
          <a:p>
            <a:pPr lvl="0" algn="ctr"/>
            <a:r>
              <a:rPr lang="zh-CN" altLang="en-US" sz="2000" spc="200" dirty="0" smtClean="0">
                <a:solidFill>
                  <a:schemeClr val="tx1">
                    <a:lumMod val="85000"/>
                    <a:lumOff val="15000"/>
                  </a:schemeClr>
                </a:solidFill>
                <a:latin typeface="汉仪君黑-45简" panose="020B0604020202020204" pitchFamily="34" charset="-122"/>
              </a:rPr>
              <a:t>添加小标题</a:t>
            </a:r>
            <a:endParaRPr lang="zh-CN" altLang="en-US" sz="2000" spc="200" dirty="0">
              <a:solidFill>
                <a:schemeClr val="tx1">
                  <a:lumMod val="85000"/>
                  <a:lumOff val="15000"/>
                </a:schemeClr>
              </a:solidFill>
              <a:latin typeface="汉仪君黑-45简" panose="020B0604020202020204" pitchFamily="34" charset="-122"/>
            </a:endParaRPr>
          </a:p>
        </p:txBody>
      </p:sp>
      <p:grpSp>
        <p:nvGrpSpPr>
          <p:cNvPr id="16" name="组合 15"/>
          <p:cNvGrpSpPr/>
          <p:nvPr/>
        </p:nvGrpSpPr>
        <p:grpSpPr>
          <a:xfrm>
            <a:off x="823523" y="4465522"/>
            <a:ext cx="2878720" cy="1389888"/>
            <a:chOff x="4893680" y="1840992"/>
            <a:chExt cx="2878720" cy="1389888"/>
          </a:xfrm>
        </p:grpSpPr>
        <p:grpSp>
          <p:nvGrpSpPr>
            <p:cNvPr id="17" name="组合 16"/>
            <p:cNvGrpSpPr/>
            <p:nvPr/>
          </p:nvGrpSpPr>
          <p:grpSpPr>
            <a:xfrm>
              <a:off x="4893680" y="1840992"/>
              <a:ext cx="2878720" cy="1389888"/>
              <a:chOff x="4893680" y="1840992"/>
              <a:chExt cx="2878720" cy="1389888"/>
            </a:xfrm>
          </p:grpSpPr>
          <p:sp>
            <p:nvSpPr>
              <p:cNvPr id="19" name="圆角矩形 1稻壳儿花儿小姐"/>
              <p:cNvSpPr/>
              <p:nvPr/>
            </p:nvSpPr>
            <p:spPr>
              <a:xfrm>
                <a:off x="4893680" y="1975627"/>
                <a:ext cx="2878720" cy="1255253"/>
              </a:xfrm>
              <a:prstGeom prst="roundRect">
                <a:avLst>
                  <a:gd name="adj" fmla="val 6511"/>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solidFill>
                    <a:schemeClr val="tx1">
                      <a:lumMod val="85000"/>
                      <a:lumOff val="15000"/>
                    </a:schemeClr>
                  </a:solidFill>
                  <a:latin typeface="黑体" panose="02010609060101010101" charset="-122"/>
                  <a:ea typeface="黑体" panose="02010609060101010101" charset="-122"/>
                </a:endParaRPr>
              </a:p>
            </p:txBody>
          </p:sp>
          <p:sp>
            <p:nvSpPr>
              <p:cNvPr id="20" name="圆角矩形 15稻壳儿花儿小姐"/>
              <p:cNvSpPr/>
              <p:nvPr/>
            </p:nvSpPr>
            <p:spPr>
              <a:xfrm>
                <a:off x="4893680" y="1840992"/>
                <a:ext cx="2878720" cy="13463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汉仪君黑-45简" panose="020B0604020202020204" pitchFamily="34" charset="-122"/>
                </a:endParaRPr>
              </a:p>
            </p:txBody>
          </p:sp>
        </p:grpSp>
        <p:sp>
          <p:nvSpPr>
            <p:cNvPr id="18" name="稻壳儿花儿小姐"/>
            <p:cNvSpPr txBox="1"/>
            <p:nvPr/>
          </p:nvSpPr>
          <p:spPr bwMode="auto">
            <a:xfrm>
              <a:off x="4919662" y="2071873"/>
              <a:ext cx="2852738" cy="1052596"/>
            </a:xfrm>
            <a:prstGeom prst="rect">
              <a:avLst/>
            </a:prstGeom>
            <a:noFill/>
          </p:spPr>
          <p:txBody>
            <a:bodyPr wrap="square">
              <a:spAutoFit/>
              <a:scene3d>
                <a:camera prst="orthographicFront"/>
                <a:lightRig rig="threePt" dir="t"/>
              </a:scene3d>
              <a:sp3d contourW="12700"/>
            </a:bodyPr>
            <a:lstStyle>
              <a:defPPr>
                <a:defRPr lang="zh-CN"/>
              </a:defPPr>
              <a:lvl1pPr defTabSz="457200">
                <a:lnSpc>
                  <a:spcPct val="160000"/>
                </a:lnSpc>
                <a:spcBef>
                  <a:spcPts val="600"/>
                </a:spcBef>
                <a:defRPr sz="1200" spc="200">
                  <a:solidFill>
                    <a:schemeClr val="tx1">
                      <a:lumMod val="75000"/>
                      <a:lumOff val="25000"/>
                    </a:schemeClr>
                  </a:solidFill>
                  <a:latin typeface="+mn-ea"/>
                  <a:cs typeface="+mn-ea"/>
                </a:defRPr>
              </a:lvl1pPr>
            </a:lstStyle>
            <a:p>
              <a:r>
                <a:rPr lang="zh-CN" altLang="en-US" sz="1300" dirty="0">
                  <a:solidFill>
                    <a:schemeClr val="tx1">
                      <a:lumMod val="85000"/>
                      <a:lumOff val="15000"/>
                    </a:schemeClr>
                  </a:solidFill>
                </a:rPr>
                <a:t>单击此处输入你的正文，文字是您思想的提炼，请尽量言简意赅的阐述观点</a:t>
              </a:r>
              <a:endParaRPr lang="zh-CN" altLang="en-US" sz="1300" dirty="0">
                <a:solidFill>
                  <a:schemeClr val="tx1">
                    <a:lumMod val="85000"/>
                    <a:lumOff val="15000"/>
                  </a:schemeClr>
                </a:solidFill>
                <a:sym typeface="+mn-lt"/>
              </a:endParaRPr>
            </a:p>
          </p:txBody>
        </p:sp>
      </p:grpSp>
      <p:sp>
        <p:nvSpPr>
          <p:cNvPr id="21" name="矩形 20"/>
          <p:cNvSpPr/>
          <p:nvPr/>
        </p:nvSpPr>
        <p:spPr>
          <a:xfrm>
            <a:off x="1478219" y="4048115"/>
            <a:ext cx="1595309" cy="400110"/>
          </a:xfrm>
          <a:prstGeom prst="rect">
            <a:avLst/>
          </a:prstGeom>
        </p:spPr>
        <p:txBody>
          <a:bodyPr wrap="none">
            <a:spAutoFit/>
          </a:bodyPr>
          <a:lstStyle/>
          <a:p>
            <a:pPr lvl="0" algn="ctr"/>
            <a:r>
              <a:rPr lang="zh-CN" altLang="en-US" sz="2000" spc="200" dirty="0" smtClean="0">
                <a:solidFill>
                  <a:schemeClr val="tx1">
                    <a:lumMod val="85000"/>
                    <a:lumOff val="15000"/>
                  </a:schemeClr>
                </a:solidFill>
                <a:latin typeface="汉仪君黑-45简" panose="020B0604020202020204" pitchFamily="34" charset="-122"/>
              </a:rPr>
              <a:t>添加小标题</a:t>
            </a:r>
            <a:endParaRPr lang="zh-CN" altLang="en-US" sz="2000" spc="200" dirty="0">
              <a:solidFill>
                <a:schemeClr val="tx1">
                  <a:lumMod val="85000"/>
                  <a:lumOff val="15000"/>
                </a:schemeClr>
              </a:solidFill>
              <a:latin typeface="汉仪君黑-45简" panose="020B0604020202020204" pitchFamily="34" charset="-122"/>
            </a:endParaRPr>
          </a:p>
        </p:txBody>
      </p:sp>
      <p:grpSp>
        <p:nvGrpSpPr>
          <p:cNvPr id="22" name="组合 21"/>
          <p:cNvGrpSpPr/>
          <p:nvPr/>
        </p:nvGrpSpPr>
        <p:grpSpPr>
          <a:xfrm>
            <a:off x="8560500" y="4465522"/>
            <a:ext cx="2878720" cy="1389888"/>
            <a:chOff x="4893680" y="1840992"/>
            <a:chExt cx="2878720" cy="1389888"/>
          </a:xfrm>
        </p:grpSpPr>
        <p:grpSp>
          <p:nvGrpSpPr>
            <p:cNvPr id="23" name="组合 22"/>
            <p:cNvGrpSpPr/>
            <p:nvPr/>
          </p:nvGrpSpPr>
          <p:grpSpPr>
            <a:xfrm>
              <a:off x="4893680" y="1840992"/>
              <a:ext cx="2878720" cy="1389888"/>
              <a:chOff x="4893680" y="1840992"/>
              <a:chExt cx="2878720" cy="1389888"/>
            </a:xfrm>
          </p:grpSpPr>
          <p:sp>
            <p:nvSpPr>
              <p:cNvPr id="25" name="圆角矩形 1稻壳儿花儿小姐"/>
              <p:cNvSpPr/>
              <p:nvPr/>
            </p:nvSpPr>
            <p:spPr>
              <a:xfrm>
                <a:off x="4893680" y="1975627"/>
                <a:ext cx="2878720" cy="1255253"/>
              </a:xfrm>
              <a:prstGeom prst="roundRect">
                <a:avLst>
                  <a:gd name="adj" fmla="val 6511"/>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solidFill>
                    <a:schemeClr val="tx1">
                      <a:lumMod val="85000"/>
                      <a:lumOff val="15000"/>
                    </a:schemeClr>
                  </a:solidFill>
                  <a:latin typeface="黑体" panose="02010609060101010101" charset="-122"/>
                  <a:ea typeface="黑体" panose="02010609060101010101" charset="-122"/>
                </a:endParaRPr>
              </a:p>
            </p:txBody>
          </p:sp>
          <p:sp>
            <p:nvSpPr>
              <p:cNvPr id="26" name="圆角矩形 15稻壳儿花儿小姐"/>
              <p:cNvSpPr/>
              <p:nvPr/>
            </p:nvSpPr>
            <p:spPr>
              <a:xfrm>
                <a:off x="4893680" y="1840992"/>
                <a:ext cx="2878720" cy="13463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汉仪君黑-45简" panose="020B0604020202020204" pitchFamily="34" charset="-122"/>
                </a:endParaRPr>
              </a:p>
            </p:txBody>
          </p:sp>
        </p:grpSp>
        <p:sp>
          <p:nvSpPr>
            <p:cNvPr id="24" name="稻壳儿花儿小姐"/>
            <p:cNvSpPr txBox="1"/>
            <p:nvPr/>
          </p:nvSpPr>
          <p:spPr bwMode="auto">
            <a:xfrm>
              <a:off x="4919662" y="2071873"/>
              <a:ext cx="2852738" cy="1052596"/>
            </a:xfrm>
            <a:prstGeom prst="rect">
              <a:avLst/>
            </a:prstGeom>
            <a:noFill/>
          </p:spPr>
          <p:txBody>
            <a:bodyPr wrap="square">
              <a:spAutoFit/>
              <a:scene3d>
                <a:camera prst="orthographicFront"/>
                <a:lightRig rig="threePt" dir="t"/>
              </a:scene3d>
              <a:sp3d contourW="12700"/>
            </a:bodyPr>
            <a:lstStyle>
              <a:defPPr>
                <a:defRPr lang="zh-CN"/>
              </a:defPPr>
              <a:lvl1pPr defTabSz="457200">
                <a:lnSpc>
                  <a:spcPct val="160000"/>
                </a:lnSpc>
                <a:spcBef>
                  <a:spcPts val="600"/>
                </a:spcBef>
                <a:defRPr sz="1200" spc="200">
                  <a:solidFill>
                    <a:schemeClr val="tx1">
                      <a:lumMod val="75000"/>
                      <a:lumOff val="25000"/>
                    </a:schemeClr>
                  </a:solidFill>
                  <a:latin typeface="+mn-ea"/>
                  <a:cs typeface="+mn-ea"/>
                </a:defRPr>
              </a:lvl1pPr>
            </a:lstStyle>
            <a:p>
              <a:r>
                <a:rPr lang="zh-CN" altLang="en-US" sz="1300" dirty="0">
                  <a:solidFill>
                    <a:schemeClr val="tx1">
                      <a:lumMod val="85000"/>
                      <a:lumOff val="15000"/>
                    </a:schemeClr>
                  </a:solidFill>
                </a:rPr>
                <a:t>单击此处输入你的正文，文字是您思想的提炼，请尽量言简意赅的阐述观点</a:t>
              </a:r>
              <a:endParaRPr lang="zh-CN" altLang="en-US" sz="1300" dirty="0">
                <a:solidFill>
                  <a:schemeClr val="tx1">
                    <a:lumMod val="85000"/>
                    <a:lumOff val="15000"/>
                  </a:schemeClr>
                </a:solidFill>
                <a:sym typeface="+mn-lt"/>
              </a:endParaRPr>
            </a:p>
          </p:txBody>
        </p:sp>
      </p:grpSp>
      <p:sp>
        <p:nvSpPr>
          <p:cNvPr id="27" name="矩形 26"/>
          <p:cNvSpPr/>
          <p:nvPr/>
        </p:nvSpPr>
        <p:spPr>
          <a:xfrm>
            <a:off x="9215196" y="4048115"/>
            <a:ext cx="1595309" cy="400110"/>
          </a:xfrm>
          <a:prstGeom prst="rect">
            <a:avLst/>
          </a:prstGeom>
        </p:spPr>
        <p:txBody>
          <a:bodyPr wrap="none">
            <a:spAutoFit/>
          </a:bodyPr>
          <a:lstStyle/>
          <a:p>
            <a:pPr lvl="0" algn="ctr"/>
            <a:r>
              <a:rPr lang="zh-CN" altLang="en-US" sz="2000" spc="200" dirty="0" smtClean="0">
                <a:solidFill>
                  <a:schemeClr val="tx1">
                    <a:lumMod val="85000"/>
                    <a:lumOff val="15000"/>
                  </a:schemeClr>
                </a:solidFill>
                <a:latin typeface="汉仪君黑-45简" panose="020B0604020202020204" pitchFamily="34" charset="-122"/>
              </a:rPr>
              <a:t>添加小标题</a:t>
            </a:r>
            <a:endParaRPr lang="zh-CN" altLang="en-US" sz="2000" spc="200" dirty="0">
              <a:solidFill>
                <a:schemeClr val="tx1">
                  <a:lumMod val="85000"/>
                  <a:lumOff val="15000"/>
                </a:schemeClr>
              </a:solidFill>
              <a:latin typeface="汉仪君黑-45简" panose="020B0604020202020204"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稻壳儿花儿小姐"/>
          <p:cNvSpPr/>
          <p:nvPr/>
        </p:nvSpPr>
        <p:spPr>
          <a:xfrm>
            <a:off x="27974" y="6018663"/>
            <a:ext cx="1111211" cy="182112"/>
          </a:xfrm>
          <a:prstGeom prst="rect">
            <a:avLst/>
          </a:prstGeom>
          <a:solidFill>
            <a:srgbClr val="FAE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ndParaRPr>
          </a:p>
        </p:txBody>
      </p:sp>
      <p:sp>
        <p:nvSpPr>
          <p:cNvPr id="36" name="矩形 97稻壳儿花儿小姐"/>
          <p:cNvSpPr/>
          <p:nvPr/>
        </p:nvSpPr>
        <p:spPr>
          <a:xfrm>
            <a:off x="2323119" y="2729908"/>
            <a:ext cx="7545761" cy="1277914"/>
          </a:xfrm>
          <a:prstGeom prst="rect">
            <a:avLst/>
          </a:prstGeom>
        </p:spPr>
        <p:txBody>
          <a:bodyPr wrap="square">
            <a:spAutoFit/>
          </a:bodyPr>
          <a:lstStyle/>
          <a:p>
            <a:pPr algn="dist">
              <a:lnSpc>
                <a:spcPct val="107000"/>
              </a:lnSpc>
              <a:spcBef>
                <a:spcPts val="1200"/>
              </a:spcBef>
              <a:spcAft>
                <a:spcPts val="0"/>
              </a:spcAft>
            </a:pPr>
            <a:r>
              <a:rPr lang="zh-CN" altLang="en-US" sz="7200" dirty="0" smtClean="0">
                <a:solidFill>
                  <a:schemeClr val="tx1">
                    <a:lumMod val="75000"/>
                    <a:lumOff val="25000"/>
                  </a:schemeClr>
                </a:solidFill>
                <a:latin typeface="+mj-ea"/>
                <a:ea typeface="+mj-ea"/>
                <a:cs typeface="Times New Roman" panose="02020603050405020304" pitchFamily="18" charset="0"/>
              </a:rPr>
              <a:t>期待您宝贵的建议 </a:t>
            </a:r>
            <a:endParaRPr lang="zh-CN" altLang="zh-CN" sz="4000" dirty="0">
              <a:solidFill>
                <a:schemeClr val="tx1">
                  <a:lumMod val="75000"/>
                  <a:lumOff val="25000"/>
                </a:schemeClr>
              </a:solidFill>
              <a:effectLst/>
              <a:latin typeface="+mj-ea"/>
              <a:ea typeface="+mj-ea"/>
              <a:cs typeface="Times New Roman" panose="02020603050405020304" pitchFamily="18" charset="0"/>
            </a:endParaRPr>
          </a:p>
        </p:txBody>
      </p:sp>
      <p:grpSp>
        <p:nvGrpSpPr>
          <p:cNvPr id="37" name="组合 36"/>
          <p:cNvGrpSpPr/>
          <p:nvPr/>
        </p:nvGrpSpPr>
        <p:grpSpPr>
          <a:xfrm>
            <a:off x="-8563" y="6394136"/>
            <a:ext cx="2013915" cy="387652"/>
            <a:chOff x="9324168" y="5324286"/>
            <a:chExt cx="2013915" cy="387652"/>
          </a:xfrm>
        </p:grpSpPr>
        <p:grpSp>
          <p:nvGrpSpPr>
            <p:cNvPr id="38" name="Group 165"/>
            <p:cNvGrpSpPr/>
            <p:nvPr/>
          </p:nvGrpSpPr>
          <p:grpSpPr>
            <a:xfrm>
              <a:off x="9866256" y="5324286"/>
              <a:ext cx="387652" cy="387652"/>
              <a:chOff x="10078954" y="5007430"/>
              <a:chExt cx="387652" cy="387652"/>
            </a:xfrm>
          </p:grpSpPr>
          <p:sp>
            <p:nvSpPr>
              <p:cNvPr id="48" name="椭圆 99稻壳儿花儿小姐"/>
              <p:cNvSpPr/>
              <p:nvPr/>
            </p:nvSpPr>
            <p:spPr>
              <a:xfrm>
                <a:off x="10078954" y="5007430"/>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49" name="Freeform"/>
              <p:cNvSpPr/>
              <p:nvPr/>
            </p:nvSpPr>
            <p:spPr>
              <a:xfrm>
                <a:off x="10158469" y="5121002"/>
                <a:ext cx="251480" cy="206227"/>
              </a:xfrm>
              <a:custGeom>
                <a:avLst/>
                <a:gdLst>
                  <a:gd name="connsiteX0" fmla="*/ 94228 w 607200"/>
                  <a:gd name="connsiteY0" fmla="*/ 292831 h 497939"/>
                  <a:gd name="connsiteX1" fmla="*/ 117481 w 607200"/>
                  <a:gd name="connsiteY1" fmla="*/ 292831 h 497939"/>
                  <a:gd name="connsiteX2" fmla="*/ 151068 w 607200"/>
                  <a:gd name="connsiteY2" fmla="*/ 292831 h 497939"/>
                  <a:gd name="connsiteX3" fmla="*/ 189822 w 607200"/>
                  <a:gd name="connsiteY3" fmla="*/ 292831 h 497939"/>
                  <a:gd name="connsiteX4" fmla="*/ 202740 w 607200"/>
                  <a:gd name="connsiteY4" fmla="*/ 292831 h 497939"/>
                  <a:gd name="connsiteX5" fmla="*/ 205323 w 607200"/>
                  <a:gd name="connsiteY5" fmla="*/ 292831 h 497939"/>
                  <a:gd name="connsiteX6" fmla="*/ 287999 w 607200"/>
                  <a:gd name="connsiteY6" fmla="*/ 292831 h 497939"/>
                  <a:gd name="connsiteX7" fmla="*/ 307376 w 607200"/>
                  <a:gd name="connsiteY7" fmla="*/ 312175 h 497939"/>
                  <a:gd name="connsiteX8" fmla="*/ 307376 w 607200"/>
                  <a:gd name="connsiteY8" fmla="*/ 350862 h 497939"/>
                  <a:gd name="connsiteX9" fmla="*/ 287999 w 607200"/>
                  <a:gd name="connsiteY9" fmla="*/ 365047 h 497939"/>
                  <a:gd name="connsiteX10" fmla="*/ 220825 w 607200"/>
                  <a:gd name="connsiteY10" fmla="*/ 365047 h 497939"/>
                  <a:gd name="connsiteX11" fmla="*/ 241494 w 607200"/>
                  <a:gd name="connsiteY11" fmla="*/ 388260 h 497939"/>
                  <a:gd name="connsiteX12" fmla="*/ 362924 w 607200"/>
                  <a:gd name="connsiteY12" fmla="*/ 388260 h 497939"/>
                  <a:gd name="connsiteX13" fmla="*/ 413304 w 607200"/>
                  <a:gd name="connsiteY13" fmla="*/ 344414 h 497939"/>
                  <a:gd name="connsiteX14" fmla="*/ 419763 w 607200"/>
                  <a:gd name="connsiteY14" fmla="*/ 344414 h 497939"/>
                  <a:gd name="connsiteX15" fmla="*/ 432681 w 607200"/>
                  <a:gd name="connsiteY15" fmla="*/ 353441 h 497939"/>
                  <a:gd name="connsiteX16" fmla="*/ 453350 w 607200"/>
                  <a:gd name="connsiteY16" fmla="*/ 388260 h 497939"/>
                  <a:gd name="connsiteX17" fmla="*/ 463684 w 607200"/>
                  <a:gd name="connsiteY17" fmla="*/ 414051 h 497939"/>
                  <a:gd name="connsiteX18" fmla="*/ 457225 w 607200"/>
                  <a:gd name="connsiteY18" fmla="*/ 421789 h 497939"/>
                  <a:gd name="connsiteX19" fmla="*/ 271205 w 607200"/>
                  <a:gd name="connsiteY19" fmla="*/ 497874 h 497939"/>
                  <a:gd name="connsiteX20" fmla="*/ 94228 w 607200"/>
                  <a:gd name="connsiteY20" fmla="*/ 456607 h 497939"/>
                  <a:gd name="connsiteX21" fmla="*/ 0 w 607200"/>
                  <a:gd name="connsiteY21" fmla="*/ 272122 h 497939"/>
                  <a:gd name="connsiteX22" fmla="*/ 67098 w 607200"/>
                  <a:gd name="connsiteY22" fmla="*/ 272122 h 497939"/>
                  <a:gd name="connsiteX23" fmla="*/ 67098 w 607200"/>
                  <a:gd name="connsiteY23" fmla="*/ 497855 h 497939"/>
                  <a:gd name="connsiteX24" fmla="*/ 0 w 607200"/>
                  <a:gd name="connsiteY24" fmla="*/ 497855 h 497939"/>
                  <a:gd name="connsiteX25" fmla="*/ 319132 w 607200"/>
                  <a:gd name="connsiteY25" fmla="*/ 52809 h 497939"/>
                  <a:gd name="connsiteX26" fmla="*/ 319132 w 607200"/>
                  <a:gd name="connsiteY26" fmla="*/ 69584 h 497939"/>
                  <a:gd name="connsiteX27" fmla="*/ 554184 w 607200"/>
                  <a:gd name="connsiteY27" fmla="*/ 69584 h 497939"/>
                  <a:gd name="connsiteX28" fmla="*/ 554184 w 607200"/>
                  <a:gd name="connsiteY28" fmla="*/ 52809 h 497939"/>
                  <a:gd name="connsiteX29" fmla="*/ 283596 w 607200"/>
                  <a:gd name="connsiteY29" fmla="*/ 47069 h 497939"/>
                  <a:gd name="connsiteX30" fmla="*/ 290818 w 607200"/>
                  <a:gd name="connsiteY30" fmla="*/ 50060 h 497939"/>
                  <a:gd name="connsiteX31" fmla="*/ 293356 w 607200"/>
                  <a:gd name="connsiteY31" fmla="*/ 56187 h 497939"/>
                  <a:gd name="connsiteX32" fmla="*/ 286573 w 607200"/>
                  <a:gd name="connsiteY32" fmla="*/ 53684 h 497939"/>
                  <a:gd name="connsiteX33" fmla="*/ 181486 w 607200"/>
                  <a:gd name="connsiteY33" fmla="*/ 47009 h 497939"/>
                  <a:gd name="connsiteX34" fmla="*/ 188897 w 607200"/>
                  <a:gd name="connsiteY34" fmla="*/ 50060 h 497939"/>
                  <a:gd name="connsiteX35" fmla="*/ 191482 w 607200"/>
                  <a:gd name="connsiteY35" fmla="*/ 56265 h 497939"/>
                  <a:gd name="connsiteX36" fmla="*/ 184490 w 607200"/>
                  <a:gd name="connsiteY36" fmla="*/ 53684 h 497939"/>
                  <a:gd name="connsiteX37" fmla="*/ 231880 w 607200"/>
                  <a:gd name="connsiteY37" fmla="*/ 47007 h 497939"/>
                  <a:gd name="connsiteX38" fmla="*/ 239252 w 607200"/>
                  <a:gd name="connsiteY38" fmla="*/ 50060 h 497939"/>
                  <a:gd name="connsiteX39" fmla="*/ 241812 w 607200"/>
                  <a:gd name="connsiteY39" fmla="*/ 56240 h 497939"/>
                  <a:gd name="connsiteX40" fmla="*/ 234886 w 607200"/>
                  <a:gd name="connsiteY40" fmla="*/ 53684 h 497939"/>
                  <a:gd name="connsiteX41" fmla="*/ 298365 w 607200"/>
                  <a:gd name="connsiteY41" fmla="*/ 25794 h 497939"/>
                  <a:gd name="connsiteX42" fmla="*/ 281566 w 607200"/>
                  <a:gd name="connsiteY42" fmla="*/ 42560 h 497939"/>
                  <a:gd name="connsiteX43" fmla="*/ 283596 w 607200"/>
                  <a:gd name="connsiteY43" fmla="*/ 47069 h 497939"/>
                  <a:gd name="connsiteX44" fmla="*/ 278956 w 607200"/>
                  <a:gd name="connsiteY44" fmla="*/ 45147 h 497939"/>
                  <a:gd name="connsiteX45" fmla="*/ 262181 w 607200"/>
                  <a:gd name="connsiteY45" fmla="*/ 61922 h 497939"/>
                  <a:gd name="connsiteX46" fmla="*/ 278956 w 607200"/>
                  <a:gd name="connsiteY46" fmla="*/ 78697 h 497939"/>
                  <a:gd name="connsiteX47" fmla="*/ 295731 w 607200"/>
                  <a:gd name="connsiteY47" fmla="*/ 61922 h 497939"/>
                  <a:gd name="connsiteX48" fmla="*/ 293356 w 607200"/>
                  <a:gd name="connsiteY48" fmla="*/ 56187 h 497939"/>
                  <a:gd name="connsiteX49" fmla="*/ 298365 w 607200"/>
                  <a:gd name="connsiteY49" fmla="*/ 58036 h 497939"/>
                  <a:gd name="connsiteX50" fmla="*/ 315163 w 607200"/>
                  <a:gd name="connsiteY50" fmla="*/ 42560 h 497939"/>
                  <a:gd name="connsiteX51" fmla="*/ 298365 w 607200"/>
                  <a:gd name="connsiteY51" fmla="*/ 25794 h 497939"/>
                  <a:gd name="connsiteX52" fmla="*/ 246677 w 607200"/>
                  <a:gd name="connsiteY52" fmla="*/ 25794 h 497939"/>
                  <a:gd name="connsiteX53" fmla="*/ 229878 w 607200"/>
                  <a:gd name="connsiteY53" fmla="*/ 42560 h 497939"/>
                  <a:gd name="connsiteX54" fmla="*/ 231880 w 607200"/>
                  <a:gd name="connsiteY54" fmla="*/ 47007 h 497939"/>
                  <a:gd name="connsiteX55" fmla="*/ 227390 w 607200"/>
                  <a:gd name="connsiteY55" fmla="*/ 45147 h 497939"/>
                  <a:gd name="connsiteX56" fmla="*/ 210615 w 607200"/>
                  <a:gd name="connsiteY56" fmla="*/ 61922 h 497939"/>
                  <a:gd name="connsiteX57" fmla="*/ 227390 w 607200"/>
                  <a:gd name="connsiteY57" fmla="*/ 78697 h 497939"/>
                  <a:gd name="connsiteX58" fmla="*/ 244165 w 607200"/>
                  <a:gd name="connsiteY58" fmla="*/ 61922 h 497939"/>
                  <a:gd name="connsiteX59" fmla="*/ 241812 w 607200"/>
                  <a:gd name="connsiteY59" fmla="*/ 56240 h 497939"/>
                  <a:gd name="connsiteX60" fmla="*/ 246677 w 607200"/>
                  <a:gd name="connsiteY60" fmla="*/ 58036 h 497939"/>
                  <a:gd name="connsiteX61" fmla="*/ 263475 w 607200"/>
                  <a:gd name="connsiteY61" fmla="*/ 42560 h 497939"/>
                  <a:gd name="connsiteX62" fmla="*/ 246677 w 607200"/>
                  <a:gd name="connsiteY62" fmla="*/ 25794 h 497939"/>
                  <a:gd name="connsiteX63" fmla="*/ 196281 w 607200"/>
                  <a:gd name="connsiteY63" fmla="*/ 25794 h 497939"/>
                  <a:gd name="connsiteX64" fmla="*/ 179483 w 607200"/>
                  <a:gd name="connsiteY64" fmla="*/ 42560 h 497939"/>
                  <a:gd name="connsiteX65" fmla="*/ 181486 w 607200"/>
                  <a:gd name="connsiteY65" fmla="*/ 47009 h 497939"/>
                  <a:gd name="connsiteX66" fmla="*/ 176962 w 607200"/>
                  <a:gd name="connsiteY66" fmla="*/ 45147 h 497939"/>
                  <a:gd name="connsiteX67" fmla="*/ 160084 w 607200"/>
                  <a:gd name="connsiteY67" fmla="*/ 61922 h 497939"/>
                  <a:gd name="connsiteX68" fmla="*/ 176962 w 607200"/>
                  <a:gd name="connsiteY68" fmla="*/ 78697 h 497939"/>
                  <a:gd name="connsiteX69" fmla="*/ 193840 w 607200"/>
                  <a:gd name="connsiteY69" fmla="*/ 61922 h 497939"/>
                  <a:gd name="connsiteX70" fmla="*/ 191482 w 607200"/>
                  <a:gd name="connsiteY70" fmla="*/ 56265 h 497939"/>
                  <a:gd name="connsiteX71" fmla="*/ 196281 w 607200"/>
                  <a:gd name="connsiteY71" fmla="*/ 58036 h 497939"/>
                  <a:gd name="connsiteX72" fmla="*/ 213080 w 607200"/>
                  <a:gd name="connsiteY72" fmla="*/ 42560 h 497939"/>
                  <a:gd name="connsiteX73" fmla="*/ 196281 w 607200"/>
                  <a:gd name="connsiteY73" fmla="*/ 25794 h 497939"/>
                  <a:gd name="connsiteX74" fmla="*/ 171729 w 607200"/>
                  <a:gd name="connsiteY74" fmla="*/ 0 h 497939"/>
                  <a:gd name="connsiteX75" fmla="*/ 573603 w 607200"/>
                  <a:gd name="connsiteY75" fmla="*/ 0 h 497939"/>
                  <a:gd name="connsiteX76" fmla="*/ 607200 w 607200"/>
                  <a:gd name="connsiteY76" fmla="*/ 33532 h 497939"/>
                  <a:gd name="connsiteX77" fmla="*/ 607200 w 607200"/>
                  <a:gd name="connsiteY77" fmla="*/ 368852 h 497939"/>
                  <a:gd name="connsiteX78" fmla="*/ 573603 w 607200"/>
                  <a:gd name="connsiteY78" fmla="*/ 402384 h 497939"/>
                  <a:gd name="connsiteX79" fmla="*/ 476688 w 607200"/>
                  <a:gd name="connsiteY79" fmla="*/ 402384 h 497939"/>
                  <a:gd name="connsiteX80" fmla="*/ 484441 w 607200"/>
                  <a:gd name="connsiteY80" fmla="*/ 393356 h 497939"/>
                  <a:gd name="connsiteX81" fmla="*/ 474104 w 607200"/>
                  <a:gd name="connsiteY81" fmla="*/ 368852 h 497939"/>
                  <a:gd name="connsiteX82" fmla="*/ 573603 w 607200"/>
                  <a:gd name="connsiteY82" fmla="*/ 368852 h 497939"/>
                  <a:gd name="connsiteX83" fmla="*/ 573603 w 607200"/>
                  <a:gd name="connsiteY83" fmla="*/ 83830 h 497939"/>
                  <a:gd name="connsiteX84" fmla="*/ 171729 w 607200"/>
                  <a:gd name="connsiteY84" fmla="*/ 83830 h 497939"/>
                  <a:gd name="connsiteX85" fmla="*/ 171729 w 607200"/>
                  <a:gd name="connsiteY85" fmla="*/ 273415 h 497939"/>
                  <a:gd name="connsiteX86" fmla="*/ 138132 w 607200"/>
                  <a:gd name="connsiteY86" fmla="*/ 273415 h 497939"/>
                  <a:gd name="connsiteX87" fmla="*/ 138132 w 607200"/>
                  <a:gd name="connsiteY87" fmla="*/ 33532 h 497939"/>
                  <a:gd name="connsiteX88" fmla="*/ 171729 w 607200"/>
                  <a:gd name="connsiteY88" fmla="*/ 0 h 49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7200" h="497939">
                    <a:moveTo>
                      <a:pt x="94228" y="292831"/>
                    </a:moveTo>
                    <a:lnTo>
                      <a:pt x="117481" y="292831"/>
                    </a:lnTo>
                    <a:lnTo>
                      <a:pt x="151068" y="292831"/>
                    </a:lnTo>
                    <a:lnTo>
                      <a:pt x="189822" y="292831"/>
                    </a:lnTo>
                    <a:lnTo>
                      <a:pt x="202740" y="292831"/>
                    </a:lnTo>
                    <a:lnTo>
                      <a:pt x="205323" y="292831"/>
                    </a:lnTo>
                    <a:lnTo>
                      <a:pt x="287999" y="292831"/>
                    </a:lnTo>
                    <a:cubicBezTo>
                      <a:pt x="308668" y="292831"/>
                      <a:pt x="307376" y="312175"/>
                      <a:pt x="307376" y="312175"/>
                    </a:cubicBezTo>
                    <a:lnTo>
                      <a:pt x="307376" y="350862"/>
                    </a:lnTo>
                    <a:cubicBezTo>
                      <a:pt x="307376" y="366337"/>
                      <a:pt x="287999" y="365047"/>
                      <a:pt x="287999" y="365047"/>
                    </a:cubicBezTo>
                    <a:lnTo>
                      <a:pt x="220825" y="365047"/>
                    </a:lnTo>
                    <a:cubicBezTo>
                      <a:pt x="227284" y="374074"/>
                      <a:pt x="233743" y="381812"/>
                      <a:pt x="241494" y="388260"/>
                    </a:cubicBezTo>
                    <a:lnTo>
                      <a:pt x="362924" y="388260"/>
                    </a:lnTo>
                    <a:cubicBezTo>
                      <a:pt x="387468" y="370206"/>
                      <a:pt x="401678" y="346993"/>
                      <a:pt x="413304" y="344414"/>
                    </a:cubicBezTo>
                    <a:cubicBezTo>
                      <a:pt x="414596" y="344414"/>
                      <a:pt x="414596" y="344414"/>
                      <a:pt x="419763" y="344414"/>
                    </a:cubicBezTo>
                    <a:cubicBezTo>
                      <a:pt x="423638" y="345704"/>
                      <a:pt x="432681" y="353441"/>
                      <a:pt x="432681" y="353441"/>
                    </a:cubicBezTo>
                    <a:cubicBezTo>
                      <a:pt x="440432" y="362468"/>
                      <a:pt x="448183" y="376653"/>
                      <a:pt x="453350" y="388260"/>
                    </a:cubicBezTo>
                    <a:cubicBezTo>
                      <a:pt x="459809" y="402445"/>
                      <a:pt x="463684" y="414051"/>
                      <a:pt x="463684" y="414051"/>
                    </a:cubicBezTo>
                    <a:cubicBezTo>
                      <a:pt x="462392" y="416630"/>
                      <a:pt x="459809" y="419210"/>
                      <a:pt x="457225" y="421789"/>
                    </a:cubicBezTo>
                    <a:cubicBezTo>
                      <a:pt x="379717" y="503032"/>
                      <a:pt x="271205" y="497874"/>
                      <a:pt x="271205" y="497874"/>
                    </a:cubicBezTo>
                    <a:cubicBezTo>
                      <a:pt x="225992" y="497874"/>
                      <a:pt x="94228" y="456607"/>
                      <a:pt x="94228" y="456607"/>
                    </a:cubicBezTo>
                    <a:close/>
                    <a:moveTo>
                      <a:pt x="0" y="272122"/>
                    </a:moveTo>
                    <a:lnTo>
                      <a:pt x="67098" y="272122"/>
                    </a:lnTo>
                    <a:lnTo>
                      <a:pt x="67098" y="497855"/>
                    </a:lnTo>
                    <a:lnTo>
                      <a:pt x="0" y="497855"/>
                    </a:lnTo>
                    <a:close/>
                    <a:moveTo>
                      <a:pt x="319132" y="52809"/>
                    </a:moveTo>
                    <a:lnTo>
                      <a:pt x="319132" y="69584"/>
                    </a:lnTo>
                    <a:lnTo>
                      <a:pt x="554184" y="69584"/>
                    </a:lnTo>
                    <a:lnTo>
                      <a:pt x="554184" y="52809"/>
                    </a:lnTo>
                    <a:close/>
                    <a:moveTo>
                      <a:pt x="283596" y="47069"/>
                    </a:moveTo>
                    <a:lnTo>
                      <a:pt x="290818" y="50060"/>
                    </a:lnTo>
                    <a:lnTo>
                      <a:pt x="293356" y="56187"/>
                    </a:lnTo>
                    <a:lnTo>
                      <a:pt x="286573" y="53684"/>
                    </a:lnTo>
                    <a:close/>
                    <a:moveTo>
                      <a:pt x="181486" y="47009"/>
                    </a:moveTo>
                    <a:lnTo>
                      <a:pt x="188897" y="50060"/>
                    </a:lnTo>
                    <a:lnTo>
                      <a:pt x="191482" y="56265"/>
                    </a:lnTo>
                    <a:lnTo>
                      <a:pt x="184490" y="53684"/>
                    </a:lnTo>
                    <a:close/>
                    <a:moveTo>
                      <a:pt x="231880" y="47007"/>
                    </a:moveTo>
                    <a:lnTo>
                      <a:pt x="239252" y="50060"/>
                    </a:lnTo>
                    <a:lnTo>
                      <a:pt x="241812" y="56240"/>
                    </a:lnTo>
                    <a:lnTo>
                      <a:pt x="234886" y="53684"/>
                    </a:lnTo>
                    <a:close/>
                    <a:moveTo>
                      <a:pt x="298365" y="25794"/>
                    </a:moveTo>
                    <a:cubicBezTo>
                      <a:pt x="289319" y="25794"/>
                      <a:pt x="281566" y="32242"/>
                      <a:pt x="281566" y="42560"/>
                    </a:cubicBezTo>
                    <a:lnTo>
                      <a:pt x="283596" y="47069"/>
                    </a:lnTo>
                    <a:lnTo>
                      <a:pt x="278956" y="45147"/>
                    </a:lnTo>
                    <a:cubicBezTo>
                      <a:pt x="269691" y="45147"/>
                      <a:pt x="262181" y="52657"/>
                      <a:pt x="262181" y="61922"/>
                    </a:cubicBezTo>
                    <a:cubicBezTo>
                      <a:pt x="262181" y="71187"/>
                      <a:pt x="269691" y="78697"/>
                      <a:pt x="278956" y="78697"/>
                    </a:cubicBezTo>
                    <a:cubicBezTo>
                      <a:pt x="288221" y="78697"/>
                      <a:pt x="295731" y="71187"/>
                      <a:pt x="295731" y="61922"/>
                    </a:cubicBezTo>
                    <a:lnTo>
                      <a:pt x="293356" y="56187"/>
                    </a:lnTo>
                    <a:lnTo>
                      <a:pt x="298365" y="58036"/>
                    </a:lnTo>
                    <a:cubicBezTo>
                      <a:pt x="307410" y="58036"/>
                      <a:pt x="315163" y="51588"/>
                      <a:pt x="315163" y="42560"/>
                    </a:cubicBezTo>
                    <a:cubicBezTo>
                      <a:pt x="315163" y="32242"/>
                      <a:pt x="307410" y="25794"/>
                      <a:pt x="298365" y="25794"/>
                    </a:cubicBezTo>
                    <a:close/>
                    <a:moveTo>
                      <a:pt x="246677" y="25794"/>
                    </a:moveTo>
                    <a:cubicBezTo>
                      <a:pt x="237632" y="25794"/>
                      <a:pt x="229878" y="32242"/>
                      <a:pt x="229878" y="42560"/>
                    </a:cubicBezTo>
                    <a:lnTo>
                      <a:pt x="231880" y="47007"/>
                    </a:lnTo>
                    <a:lnTo>
                      <a:pt x="227390" y="45147"/>
                    </a:lnTo>
                    <a:cubicBezTo>
                      <a:pt x="218125" y="45147"/>
                      <a:pt x="210615" y="52657"/>
                      <a:pt x="210615" y="61922"/>
                    </a:cubicBezTo>
                    <a:cubicBezTo>
                      <a:pt x="210615" y="71187"/>
                      <a:pt x="218125" y="78697"/>
                      <a:pt x="227390" y="78697"/>
                    </a:cubicBezTo>
                    <a:cubicBezTo>
                      <a:pt x="236655" y="78697"/>
                      <a:pt x="244165" y="71187"/>
                      <a:pt x="244165" y="61922"/>
                    </a:cubicBezTo>
                    <a:lnTo>
                      <a:pt x="241812" y="56240"/>
                    </a:lnTo>
                    <a:lnTo>
                      <a:pt x="246677" y="58036"/>
                    </a:lnTo>
                    <a:cubicBezTo>
                      <a:pt x="255722" y="58036"/>
                      <a:pt x="263475" y="51588"/>
                      <a:pt x="263475" y="42560"/>
                    </a:cubicBezTo>
                    <a:cubicBezTo>
                      <a:pt x="263475" y="32242"/>
                      <a:pt x="255722" y="25794"/>
                      <a:pt x="246677" y="25794"/>
                    </a:cubicBezTo>
                    <a:close/>
                    <a:moveTo>
                      <a:pt x="196281" y="25794"/>
                    </a:moveTo>
                    <a:cubicBezTo>
                      <a:pt x="187236" y="25794"/>
                      <a:pt x="179483" y="32242"/>
                      <a:pt x="179483" y="42560"/>
                    </a:cubicBezTo>
                    <a:lnTo>
                      <a:pt x="181486" y="47009"/>
                    </a:lnTo>
                    <a:lnTo>
                      <a:pt x="176962" y="45147"/>
                    </a:lnTo>
                    <a:cubicBezTo>
                      <a:pt x="167641" y="45147"/>
                      <a:pt x="160084" y="52657"/>
                      <a:pt x="160084" y="61922"/>
                    </a:cubicBezTo>
                    <a:cubicBezTo>
                      <a:pt x="160084" y="71187"/>
                      <a:pt x="167641" y="78697"/>
                      <a:pt x="176962" y="78697"/>
                    </a:cubicBezTo>
                    <a:cubicBezTo>
                      <a:pt x="186283" y="78697"/>
                      <a:pt x="193840" y="71187"/>
                      <a:pt x="193840" y="61922"/>
                    </a:cubicBezTo>
                    <a:lnTo>
                      <a:pt x="191482" y="56265"/>
                    </a:lnTo>
                    <a:lnTo>
                      <a:pt x="196281" y="58036"/>
                    </a:lnTo>
                    <a:cubicBezTo>
                      <a:pt x="205327" y="58036"/>
                      <a:pt x="213080" y="51588"/>
                      <a:pt x="213080" y="42560"/>
                    </a:cubicBezTo>
                    <a:cubicBezTo>
                      <a:pt x="213080" y="32242"/>
                      <a:pt x="205327" y="25794"/>
                      <a:pt x="196281" y="25794"/>
                    </a:cubicBezTo>
                    <a:close/>
                    <a:moveTo>
                      <a:pt x="171729" y="0"/>
                    </a:moveTo>
                    <a:lnTo>
                      <a:pt x="573603" y="0"/>
                    </a:lnTo>
                    <a:cubicBezTo>
                      <a:pt x="592986" y="0"/>
                      <a:pt x="607200" y="15476"/>
                      <a:pt x="607200" y="33532"/>
                    </a:cubicBezTo>
                    <a:lnTo>
                      <a:pt x="607200" y="368852"/>
                    </a:lnTo>
                    <a:cubicBezTo>
                      <a:pt x="607200" y="386908"/>
                      <a:pt x="592986" y="402384"/>
                      <a:pt x="573603" y="402384"/>
                    </a:cubicBezTo>
                    <a:lnTo>
                      <a:pt x="476688" y="402384"/>
                    </a:lnTo>
                    <a:cubicBezTo>
                      <a:pt x="479273" y="399805"/>
                      <a:pt x="481857" y="397225"/>
                      <a:pt x="484441" y="393356"/>
                    </a:cubicBezTo>
                    <a:cubicBezTo>
                      <a:pt x="484441" y="393356"/>
                      <a:pt x="479273" y="381749"/>
                      <a:pt x="474104" y="368852"/>
                    </a:cubicBezTo>
                    <a:lnTo>
                      <a:pt x="573603" y="368852"/>
                    </a:lnTo>
                    <a:lnTo>
                      <a:pt x="573603" y="83830"/>
                    </a:lnTo>
                    <a:lnTo>
                      <a:pt x="171729" y="83830"/>
                    </a:lnTo>
                    <a:lnTo>
                      <a:pt x="171729" y="273415"/>
                    </a:lnTo>
                    <a:lnTo>
                      <a:pt x="138132" y="273415"/>
                    </a:lnTo>
                    <a:lnTo>
                      <a:pt x="138132" y="33532"/>
                    </a:lnTo>
                    <a:cubicBezTo>
                      <a:pt x="138132" y="15476"/>
                      <a:pt x="152346" y="0"/>
                      <a:pt x="171729"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nvGrpSpPr>
            <p:cNvPr id="39" name="组合 38"/>
            <p:cNvGrpSpPr/>
            <p:nvPr/>
          </p:nvGrpSpPr>
          <p:grpSpPr>
            <a:xfrm>
              <a:off x="10408344" y="5324286"/>
              <a:ext cx="387652" cy="387652"/>
              <a:chOff x="10755275" y="5007430"/>
              <a:chExt cx="387652" cy="387652"/>
            </a:xfrm>
          </p:grpSpPr>
          <p:sp>
            <p:nvSpPr>
              <p:cNvPr id="46" name="椭圆 102稻壳儿花儿小姐"/>
              <p:cNvSpPr/>
              <p:nvPr>
                <p:custDataLst>
                  <p:tags r:id="rId1"/>
                </p:custDataLst>
              </p:nvPr>
            </p:nvSpPr>
            <p:spPr>
              <a:xfrm>
                <a:off x="10755275" y="5007430"/>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47" name="Freeform"/>
              <p:cNvSpPr/>
              <p:nvPr/>
            </p:nvSpPr>
            <p:spPr>
              <a:xfrm>
                <a:off x="10818847" y="5102351"/>
                <a:ext cx="251480" cy="220671"/>
              </a:xfrm>
              <a:custGeom>
                <a:avLst/>
                <a:gdLst>
                  <a:gd name="connsiteX0" fmla="*/ 104622 w 549006"/>
                  <a:gd name="connsiteY0" fmla="*/ 304469 h 481748"/>
                  <a:gd name="connsiteX1" fmla="*/ 83956 w 549006"/>
                  <a:gd name="connsiteY1" fmla="*/ 323824 h 481748"/>
                  <a:gd name="connsiteX2" fmla="*/ 104622 w 549006"/>
                  <a:gd name="connsiteY2" fmla="*/ 344468 h 481748"/>
                  <a:gd name="connsiteX3" fmla="*/ 313866 w 549006"/>
                  <a:gd name="connsiteY3" fmla="*/ 344468 h 481748"/>
                  <a:gd name="connsiteX4" fmla="*/ 334532 w 549006"/>
                  <a:gd name="connsiteY4" fmla="*/ 323824 h 481748"/>
                  <a:gd name="connsiteX5" fmla="*/ 313866 w 549006"/>
                  <a:gd name="connsiteY5" fmla="*/ 304469 h 481748"/>
                  <a:gd name="connsiteX6" fmla="*/ 104622 w 549006"/>
                  <a:gd name="connsiteY6" fmla="*/ 221890 h 481748"/>
                  <a:gd name="connsiteX7" fmla="*/ 83956 w 549006"/>
                  <a:gd name="connsiteY7" fmla="*/ 242535 h 481748"/>
                  <a:gd name="connsiteX8" fmla="*/ 104622 w 549006"/>
                  <a:gd name="connsiteY8" fmla="*/ 263180 h 481748"/>
                  <a:gd name="connsiteX9" fmla="*/ 313866 w 549006"/>
                  <a:gd name="connsiteY9" fmla="*/ 263180 h 481748"/>
                  <a:gd name="connsiteX10" fmla="*/ 334532 w 549006"/>
                  <a:gd name="connsiteY10" fmla="*/ 242535 h 481748"/>
                  <a:gd name="connsiteX11" fmla="*/ 313866 w 549006"/>
                  <a:gd name="connsiteY11" fmla="*/ 221890 h 481748"/>
                  <a:gd name="connsiteX12" fmla="*/ 74914 w 549006"/>
                  <a:gd name="connsiteY12" fmla="*/ 135440 h 481748"/>
                  <a:gd name="connsiteX13" fmla="*/ 347448 w 549006"/>
                  <a:gd name="connsiteY13" fmla="*/ 138021 h 481748"/>
                  <a:gd name="connsiteX14" fmla="*/ 419779 w 549006"/>
                  <a:gd name="connsiteY14" fmla="*/ 211568 h 481748"/>
                  <a:gd name="connsiteX15" fmla="*/ 417196 w 549006"/>
                  <a:gd name="connsiteY15" fmla="*/ 388339 h 481748"/>
                  <a:gd name="connsiteX16" fmla="*/ 373280 w 549006"/>
                  <a:gd name="connsiteY16" fmla="*/ 429628 h 481748"/>
                  <a:gd name="connsiteX17" fmla="*/ 379739 w 549006"/>
                  <a:gd name="connsiteY17" fmla="*/ 459305 h 481748"/>
                  <a:gd name="connsiteX18" fmla="*/ 371989 w 549006"/>
                  <a:gd name="connsiteY18" fmla="*/ 478659 h 481748"/>
                  <a:gd name="connsiteX19" fmla="*/ 352614 w 549006"/>
                  <a:gd name="connsiteY19" fmla="*/ 479950 h 481748"/>
                  <a:gd name="connsiteX20" fmla="*/ 254451 w 549006"/>
                  <a:gd name="connsiteY20" fmla="*/ 429628 h 481748"/>
                  <a:gd name="connsiteX21" fmla="*/ 72331 w 549006"/>
                  <a:gd name="connsiteY21" fmla="*/ 427047 h 481748"/>
                  <a:gd name="connsiteX22" fmla="*/ 0 w 549006"/>
                  <a:gd name="connsiteY22" fmla="*/ 353501 h 481748"/>
                  <a:gd name="connsiteX23" fmla="*/ 1292 w 549006"/>
                  <a:gd name="connsiteY23" fmla="*/ 207697 h 481748"/>
                  <a:gd name="connsiteX24" fmla="*/ 74914 w 549006"/>
                  <a:gd name="connsiteY24" fmla="*/ 135440 h 481748"/>
                  <a:gd name="connsiteX25" fmla="*/ 223424 w 549006"/>
                  <a:gd name="connsiteY25" fmla="*/ 0 h 481748"/>
                  <a:gd name="connsiteX26" fmla="*/ 446939 w 549006"/>
                  <a:gd name="connsiteY26" fmla="*/ 0 h 481748"/>
                  <a:gd name="connsiteX27" fmla="*/ 549006 w 549006"/>
                  <a:gd name="connsiteY27" fmla="*/ 101943 h 481748"/>
                  <a:gd name="connsiteX28" fmla="*/ 549006 w 549006"/>
                  <a:gd name="connsiteY28" fmla="*/ 221953 h 481748"/>
                  <a:gd name="connsiteX29" fmla="*/ 449523 w 549006"/>
                  <a:gd name="connsiteY29" fmla="*/ 323896 h 481748"/>
                  <a:gd name="connsiteX30" fmla="*/ 449523 w 549006"/>
                  <a:gd name="connsiteY30" fmla="*/ 282603 h 481748"/>
                  <a:gd name="connsiteX31" fmla="*/ 505078 w 549006"/>
                  <a:gd name="connsiteY31" fmla="*/ 221953 h 481748"/>
                  <a:gd name="connsiteX32" fmla="*/ 505078 w 549006"/>
                  <a:gd name="connsiteY32" fmla="*/ 101943 h 481748"/>
                  <a:gd name="connsiteX33" fmla="*/ 446939 w 549006"/>
                  <a:gd name="connsiteY33" fmla="*/ 41293 h 481748"/>
                  <a:gd name="connsiteX34" fmla="*/ 223424 w 549006"/>
                  <a:gd name="connsiteY34" fmla="*/ 41293 h 481748"/>
                  <a:gd name="connsiteX35" fmla="*/ 162701 w 549006"/>
                  <a:gd name="connsiteY35" fmla="*/ 101943 h 481748"/>
                  <a:gd name="connsiteX36" fmla="*/ 162701 w 549006"/>
                  <a:gd name="connsiteY36" fmla="*/ 104524 h 481748"/>
                  <a:gd name="connsiteX37" fmla="*/ 121357 w 549006"/>
                  <a:gd name="connsiteY37" fmla="*/ 104524 h 481748"/>
                  <a:gd name="connsiteX38" fmla="*/ 121357 w 549006"/>
                  <a:gd name="connsiteY38" fmla="*/ 101943 h 481748"/>
                  <a:gd name="connsiteX39" fmla="*/ 223424 w 549006"/>
                  <a:gd name="connsiteY39" fmla="*/ 0 h 48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9006" h="481748">
                    <a:moveTo>
                      <a:pt x="104622" y="304469"/>
                    </a:moveTo>
                    <a:cubicBezTo>
                      <a:pt x="92997" y="304469"/>
                      <a:pt x="83956" y="313501"/>
                      <a:pt x="83956" y="323824"/>
                    </a:cubicBezTo>
                    <a:cubicBezTo>
                      <a:pt x="83956" y="335436"/>
                      <a:pt x="92997" y="344468"/>
                      <a:pt x="104622" y="344468"/>
                    </a:cubicBezTo>
                    <a:lnTo>
                      <a:pt x="313866" y="344468"/>
                    </a:lnTo>
                    <a:cubicBezTo>
                      <a:pt x="325490" y="344468"/>
                      <a:pt x="334532" y="335436"/>
                      <a:pt x="334532" y="323824"/>
                    </a:cubicBezTo>
                    <a:cubicBezTo>
                      <a:pt x="334532" y="313501"/>
                      <a:pt x="325490" y="304469"/>
                      <a:pt x="313866" y="304469"/>
                    </a:cubicBezTo>
                    <a:close/>
                    <a:moveTo>
                      <a:pt x="104622" y="221890"/>
                    </a:moveTo>
                    <a:cubicBezTo>
                      <a:pt x="92997" y="221890"/>
                      <a:pt x="83956" y="230922"/>
                      <a:pt x="83956" y="242535"/>
                    </a:cubicBezTo>
                    <a:cubicBezTo>
                      <a:pt x="83956" y="254148"/>
                      <a:pt x="92997" y="263180"/>
                      <a:pt x="104622" y="263180"/>
                    </a:cubicBezTo>
                    <a:lnTo>
                      <a:pt x="313866" y="263180"/>
                    </a:lnTo>
                    <a:cubicBezTo>
                      <a:pt x="325490" y="263180"/>
                      <a:pt x="334532" y="254148"/>
                      <a:pt x="334532" y="242535"/>
                    </a:cubicBezTo>
                    <a:cubicBezTo>
                      <a:pt x="334532" y="230922"/>
                      <a:pt x="325490" y="221890"/>
                      <a:pt x="313866" y="221890"/>
                    </a:cubicBezTo>
                    <a:close/>
                    <a:moveTo>
                      <a:pt x="74914" y="135440"/>
                    </a:moveTo>
                    <a:lnTo>
                      <a:pt x="347448" y="138021"/>
                    </a:lnTo>
                    <a:cubicBezTo>
                      <a:pt x="387488" y="139311"/>
                      <a:pt x="419779" y="171569"/>
                      <a:pt x="419779" y="211568"/>
                    </a:cubicBezTo>
                    <a:lnTo>
                      <a:pt x="417196" y="388339"/>
                    </a:lnTo>
                    <a:cubicBezTo>
                      <a:pt x="417196" y="411564"/>
                      <a:pt x="397821" y="429628"/>
                      <a:pt x="373280" y="429628"/>
                    </a:cubicBezTo>
                    <a:lnTo>
                      <a:pt x="379739" y="459305"/>
                    </a:lnTo>
                    <a:cubicBezTo>
                      <a:pt x="379739" y="467047"/>
                      <a:pt x="377155" y="473498"/>
                      <a:pt x="371989" y="478659"/>
                    </a:cubicBezTo>
                    <a:cubicBezTo>
                      <a:pt x="366822" y="482530"/>
                      <a:pt x="359072" y="482530"/>
                      <a:pt x="352614" y="479950"/>
                    </a:cubicBezTo>
                    <a:lnTo>
                      <a:pt x="254451" y="429628"/>
                    </a:lnTo>
                    <a:lnTo>
                      <a:pt x="72331" y="427047"/>
                    </a:lnTo>
                    <a:cubicBezTo>
                      <a:pt x="32291" y="427047"/>
                      <a:pt x="0" y="393500"/>
                      <a:pt x="0" y="353501"/>
                    </a:cubicBezTo>
                    <a:lnTo>
                      <a:pt x="1292" y="207697"/>
                    </a:lnTo>
                    <a:cubicBezTo>
                      <a:pt x="2583" y="167698"/>
                      <a:pt x="34874" y="135440"/>
                      <a:pt x="74914" y="135440"/>
                    </a:cubicBezTo>
                    <a:close/>
                    <a:moveTo>
                      <a:pt x="223424" y="0"/>
                    </a:moveTo>
                    <a:lnTo>
                      <a:pt x="446939" y="0"/>
                    </a:lnTo>
                    <a:cubicBezTo>
                      <a:pt x="502494" y="0"/>
                      <a:pt x="549006" y="46455"/>
                      <a:pt x="549006" y="101943"/>
                    </a:cubicBezTo>
                    <a:lnTo>
                      <a:pt x="549006" y="221953"/>
                    </a:lnTo>
                    <a:cubicBezTo>
                      <a:pt x="549006" y="277441"/>
                      <a:pt x="505078" y="322606"/>
                      <a:pt x="449523" y="323896"/>
                    </a:cubicBezTo>
                    <a:lnTo>
                      <a:pt x="449523" y="282603"/>
                    </a:lnTo>
                    <a:cubicBezTo>
                      <a:pt x="480530" y="280022"/>
                      <a:pt x="505078" y="254213"/>
                      <a:pt x="505078" y="221953"/>
                    </a:cubicBezTo>
                    <a:lnTo>
                      <a:pt x="505078" y="101943"/>
                    </a:lnTo>
                    <a:cubicBezTo>
                      <a:pt x="505078" y="68392"/>
                      <a:pt x="479238" y="41293"/>
                      <a:pt x="446939" y="41293"/>
                    </a:cubicBezTo>
                    <a:lnTo>
                      <a:pt x="223424" y="41293"/>
                    </a:lnTo>
                    <a:cubicBezTo>
                      <a:pt x="189833" y="41293"/>
                      <a:pt x="162701" y="68392"/>
                      <a:pt x="162701" y="101943"/>
                    </a:cubicBezTo>
                    <a:lnTo>
                      <a:pt x="162701" y="104524"/>
                    </a:lnTo>
                    <a:lnTo>
                      <a:pt x="121357" y="104524"/>
                    </a:lnTo>
                    <a:lnTo>
                      <a:pt x="121357" y="101943"/>
                    </a:lnTo>
                    <a:cubicBezTo>
                      <a:pt x="121357" y="46455"/>
                      <a:pt x="166577" y="0"/>
                      <a:pt x="22342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nvGrpSpPr>
            <p:cNvPr id="40" name="组合 39"/>
            <p:cNvGrpSpPr/>
            <p:nvPr/>
          </p:nvGrpSpPr>
          <p:grpSpPr>
            <a:xfrm>
              <a:off x="10950431" y="5324286"/>
              <a:ext cx="387652" cy="387652"/>
              <a:chOff x="11431597" y="5007430"/>
              <a:chExt cx="387652" cy="387652"/>
            </a:xfrm>
          </p:grpSpPr>
          <p:sp>
            <p:nvSpPr>
              <p:cNvPr id="44" name="椭圆 105稻壳儿花儿小姐"/>
              <p:cNvSpPr/>
              <p:nvPr>
                <p:custDataLst>
                  <p:tags r:id="rId2"/>
                </p:custDataLst>
              </p:nvPr>
            </p:nvSpPr>
            <p:spPr>
              <a:xfrm>
                <a:off x="11431597" y="5007430"/>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45" name="Freeform"/>
              <p:cNvSpPr/>
              <p:nvPr/>
            </p:nvSpPr>
            <p:spPr>
              <a:xfrm>
                <a:off x="11511065" y="5114878"/>
                <a:ext cx="251480" cy="218477"/>
              </a:xfrm>
              <a:custGeom>
                <a:avLst/>
                <a:gdLst>
                  <a:gd name="T0" fmla="*/ 2723 w 2802"/>
                  <a:gd name="T1" fmla="*/ 27 h 2438"/>
                  <a:gd name="T2" fmla="*/ 2546 w 2802"/>
                  <a:gd name="T3" fmla="*/ 45 h 2438"/>
                  <a:gd name="T4" fmla="*/ 1717 w 2802"/>
                  <a:gd name="T5" fmla="*/ 29 h 2438"/>
                  <a:gd name="T6" fmla="*/ 1085 w 2802"/>
                  <a:gd name="T7" fmla="*/ 29 h 2438"/>
                  <a:gd name="T8" fmla="*/ 256 w 2802"/>
                  <a:gd name="T9" fmla="*/ 45 h 2438"/>
                  <a:gd name="T10" fmla="*/ 78 w 2802"/>
                  <a:gd name="T11" fmla="*/ 27 h 2438"/>
                  <a:gd name="T12" fmla="*/ 0 w 2802"/>
                  <a:gd name="T13" fmla="*/ 93 h 2438"/>
                  <a:gd name="T14" fmla="*/ 55 w 2802"/>
                  <a:gd name="T15" fmla="*/ 1819 h 2438"/>
                  <a:gd name="T16" fmla="*/ 870 w 2802"/>
                  <a:gd name="T17" fmla="*/ 2183 h 2438"/>
                  <a:gd name="T18" fmla="*/ 1767 w 2802"/>
                  <a:gd name="T19" fmla="*/ 2438 h 2438"/>
                  <a:gd name="T20" fmla="*/ 2022 w 2802"/>
                  <a:gd name="T21" fmla="*/ 1948 h 2438"/>
                  <a:gd name="T22" fmla="*/ 2802 w 2802"/>
                  <a:gd name="T23" fmla="*/ 1754 h 2438"/>
                  <a:gd name="T24" fmla="*/ 2778 w 2802"/>
                  <a:gd name="T25" fmla="*/ 42 h 2438"/>
                  <a:gd name="T26" fmla="*/ 870 w 2802"/>
                  <a:gd name="T27" fmla="*/ 1656 h 2438"/>
                  <a:gd name="T28" fmla="*/ 332 w 2802"/>
                  <a:gd name="T29" fmla="*/ 1694 h 2438"/>
                  <a:gd name="T30" fmla="*/ 809 w 2802"/>
                  <a:gd name="T31" fmla="*/ 134 h 2438"/>
                  <a:gd name="T32" fmla="*/ 1334 w 2802"/>
                  <a:gd name="T33" fmla="*/ 352 h 2438"/>
                  <a:gd name="T34" fmla="*/ 1125 w 2802"/>
                  <a:gd name="T35" fmla="*/ 542 h 2438"/>
                  <a:gd name="T36" fmla="*/ 1446 w 2802"/>
                  <a:gd name="T37" fmla="*/ 2324 h 2438"/>
                  <a:gd name="T38" fmla="*/ 1446 w 2802"/>
                  <a:gd name="T39" fmla="*/ 2167 h 2438"/>
                  <a:gd name="T40" fmla="*/ 1446 w 2802"/>
                  <a:gd name="T41" fmla="*/ 2324 h 2438"/>
                  <a:gd name="T42" fmla="*/ 1032 w 2802"/>
                  <a:gd name="T43" fmla="*/ 2068 h 2438"/>
                  <a:gd name="T44" fmla="*/ 1860 w 2802"/>
                  <a:gd name="T45" fmla="*/ 785 h 2438"/>
                  <a:gd name="T46" fmla="*/ 2470 w 2802"/>
                  <a:gd name="T47" fmla="*/ 1694 h 2438"/>
                  <a:gd name="T48" fmla="*/ 2022 w 2802"/>
                  <a:gd name="T49" fmla="*/ 797 h 2438"/>
                  <a:gd name="T50" fmla="*/ 1468 w 2802"/>
                  <a:gd name="T51" fmla="*/ 542 h 2438"/>
                  <a:gd name="T52" fmla="*/ 1755 w 2802"/>
                  <a:gd name="T53" fmla="*/ 157 h 2438"/>
                  <a:gd name="T54" fmla="*/ 2470 w 2802"/>
                  <a:gd name="T55" fmla="*/ 169 h 2438"/>
                  <a:gd name="T56" fmla="*/ 1151 w 2802"/>
                  <a:gd name="T57" fmla="*/ 1137 h 2438"/>
                  <a:gd name="T58" fmla="*/ 1217 w 2802"/>
                  <a:gd name="T59" fmla="*/ 881 h 2438"/>
                  <a:gd name="T60" fmla="*/ 1741 w 2802"/>
                  <a:gd name="T61" fmla="*/ 947 h 2438"/>
                  <a:gd name="T62" fmla="*/ 1674 w 2802"/>
                  <a:gd name="T63" fmla="*/ 1204 h 2438"/>
                  <a:gd name="T64" fmla="*/ 1151 w 2802"/>
                  <a:gd name="T65" fmla="*/ 1137 h 2438"/>
                  <a:gd name="T66" fmla="*/ 1209 w 2802"/>
                  <a:gd name="T67" fmla="*/ 1316 h 2438"/>
                  <a:gd name="T68" fmla="*/ 1741 w 2802"/>
                  <a:gd name="T69" fmla="*/ 1383 h 2438"/>
                  <a:gd name="T70" fmla="*/ 1209 w 2802"/>
                  <a:gd name="T71" fmla="*/ 1449 h 2438"/>
                  <a:gd name="T72" fmla="*/ 1143 w 2802"/>
                  <a:gd name="T73" fmla="*/ 1624 h 2438"/>
                  <a:gd name="T74" fmla="*/ 1401 w 2802"/>
                  <a:gd name="T75" fmla="*/ 1558 h 2438"/>
                  <a:gd name="T76" fmla="*/ 1401 w 2802"/>
                  <a:gd name="T77" fmla="*/ 1691 h 2438"/>
                  <a:gd name="T78" fmla="*/ 1143 w 2802"/>
                  <a:gd name="T79" fmla="*/ 1624 h 2438"/>
                  <a:gd name="T80" fmla="*/ 1209 w 2802"/>
                  <a:gd name="T81" fmla="*/ 1799 h 2438"/>
                  <a:gd name="T82" fmla="*/ 1618 w 2802"/>
                  <a:gd name="T83" fmla="*/ 1866 h 2438"/>
                  <a:gd name="T84" fmla="*/ 1209 w 2802"/>
                  <a:gd name="T85" fmla="*/ 1933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2" h="2438">
                    <a:moveTo>
                      <a:pt x="2778" y="42"/>
                    </a:moveTo>
                    <a:cubicBezTo>
                      <a:pt x="2763" y="29"/>
                      <a:pt x="2743" y="24"/>
                      <a:pt x="2723" y="27"/>
                    </a:cubicBezTo>
                    <a:lnTo>
                      <a:pt x="2571" y="55"/>
                    </a:lnTo>
                    <a:cubicBezTo>
                      <a:pt x="2564" y="50"/>
                      <a:pt x="2555" y="46"/>
                      <a:pt x="2546" y="45"/>
                    </a:cubicBezTo>
                    <a:cubicBezTo>
                      <a:pt x="2534" y="43"/>
                      <a:pt x="2245" y="0"/>
                      <a:pt x="1993" y="0"/>
                    </a:cubicBezTo>
                    <a:cubicBezTo>
                      <a:pt x="1873" y="0"/>
                      <a:pt x="1782" y="10"/>
                      <a:pt x="1717" y="29"/>
                    </a:cubicBezTo>
                    <a:cubicBezTo>
                      <a:pt x="1562" y="75"/>
                      <a:pt x="1459" y="162"/>
                      <a:pt x="1401" y="224"/>
                    </a:cubicBezTo>
                    <a:cubicBezTo>
                      <a:pt x="1343" y="162"/>
                      <a:pt x="1239" y="75"/>
                      <a:pt x="1085" y="29"/>
                    </a:cubicBezTo>
                    <a:cubicBezTo>
                      <a:pt x="1019" y="10"/>
                      <a:pt x="929" y="0"/>
                      <a:pt x="809" y="0"/>
                    </a:cubicBezTo>
                    <a:cubicBezTo>
                      <a:pt x="556" y="0"/>
                      <a:pt x="268" y="43"/>
                      <a:pt x="256" y="45"/>
                    </a:cubicBezTo>
                    <a:cubicBezTo>
                      <a:pt x="246" y="46"/>
                      <a:pt x="238" y="50"/>
                      <a:pt x="230" y="55"/>
                    </a:cubicBezTo>
                    <a:lnTo>
                      <a:pt x="78" y="27"/>
                    </a:lnTo>
                    <a:cubicBezTo>
                      <a:pt x="59" y="24"/>
                      <a:pt x="39" y="29"/>
                      <a:pt x="24" y="42"/>
                    </a:cubicBezTo>
                    <a:cubicBezTo>
                      <a:pt x="9" y="55"/>
                      <a:pt x="0" y="73"/>
                      <a:pt x="0" y="93"/>
                    </a:cubicBezTo>
                    <a:lnTo>
                      <a:pt x="0" y="1754"/>
                    </a:lnTo>
                    <a:cubicBezTo>
                      <a:pt x="0" y="1786"/>
                      <a:pt x="23" y="1814"/>
                      <a:pt x="55" y="1819"/>
                    </a:cubicBezTo>
                    <a:lnTo>
                      <a:pt x="870" y="1964"/>
                    </a:lnTo>
                    <a:lnTo>
                      <a:pt x="870" y="2183"/>
                    </a:lnTo>
                    <a:cubicBezTo>
                      <a:pt x="870" y="2323"/>
                      <a:pt x="984" y="2438"/>
                      <a:pt x="1125" y="2438"/>
                    </a:cubicBezTo>
                    <a:lnTo>
                      <a:pt x="1767" y="2438"/>
                    </a:lnTo>
                    <a:cubicBezTo>
                      <a:pt x="1907" y="2438"/>
                      <a:pt x="2022" y="2323"/>
                      <a:pt x="2022" y="2183"/>
                    </a:cubicBezTo>
                    <a:lnTo>
                      <a:pt x="2022" y="1948"/>
                    </a:lnTo>
                    <a:lnTo>
                      <a:pt x="2747" y="1819"/>
                    </a:lnTo>
                    <a:cubicBezTo>
                      <a:pt x="2779" y="1814"/>
                      <a:pt x="2802" y="1786"/>
                      <a:pt x="2802" y="1754"/>
                    </a:cubicBezTo>
                    <a:lnTo>
                      <a:pt x="2802" y="93"/>
                    </a:lnTo>
                    <a:cubicBezTo>
                      <a:pt x="2802" y="73"/>
                      <a:pt x="2793" y="55"/>
                      <a:pt x="2778" y="42"/>
                    </a:cubicBezTo>
                    <a:close/>
                    <a:moveTo>
                      <a:pt x="870" y="797"/>
                    </a:moveTo>
                    <a:lnTo>
                      <a:pt x="870" y="1656"/>
                    </a:lnTo>
                    <a:cubicBezTo>
                      <a:pt x="853" y="1655"/>
                      <a:pt x="836" y="1655"/>
                      <a:pt x="819" y="1655"/>
                    </a:cubicBezTo>
                    <a:cubicBezTo>
                      <a:pt x="634" y="1655"/>
                      <a:pt x="438" y="1679"/>
                      <a:pt x="332" y="1694"/>
                    </a:cubicBezTo>
                    <a:lnTo>
                      <a:pt x="332" y="169"/>
                    </a:lnTo>
                    <a:cubicBezTo>
                      <a:pt x="429" y="157"/>
                      <a:pt x="631" y="134"/>
                      <a:pt x="809" y="134"/>
                    </a:cubicBezTo>
                    <a:cubicBezTo>
                      <a:pt x="915" y="134"/>
                      <a:pt x="995" y="141"/>
                      <a:pt x="1047" y="157"/>
                    </a:cubicBezTo>
                    <a:cubicBezTo>
                      <a:pt x="1211" y="206"/>
                      <a:pt x="1305" y="313"/>
                      <a:pt x="1334" y="352"/>
                    </a:cubicBezTo>
                    <a:lnTo>
                      <a:pt x="1334" y="542"/>
                    </a:lnTo>
                    <a:lnTo>
                      <a:pt x="1125" y="542"/>
                    </a:lnTo>
                    <a:cubicBezTo>
                      <a:pt x="984" y="542"/>
                      <a:pt x="870" y="657"/>
                      <a:pt x="870" y="797"/>
                    </a:cubicBezTo>
                    <a:close/>
                    <a:moveTo>
                      <a:pt x="1446" y="2324"/>
                    </a:moveTo>
                    <a:cubicBezTo>
                      <a:pt x="1402" y="2324"/>
                      <a:pt x="1367" y="2288"/>
                      <a:pt x="1367" y="2245"/>
                    </a:cubicBezTo>
                    <a:cubicBezTo>
                      <a:pt x="1367" y="2202"/>
                      <a:pt x="1402" y="2167"/>
                      <a:pt x="1446" y="2167"/>
                    </a:cubicBezTo>
                    <a:cubicBezTo>
                      <a:pt x="1489" y="2167"/>
                      <a:pt x="1524" y="2202"/>
                      <a:pt x="1524" y="2245"/>
                    </a:cubicBezTo>
                    <a:cubicBezTo>
                      <a:pt x="1524" y="2288"/>
                      <a:pt x="1489" y="2324"/>
                      <a:pt x="1446" y="2324"/>
                    </a:cubicBezTo>
                    <a:close/>
                    <a:moveTo>
                      <a:pt x="1860" y="2068"/>
                    </a:moveTo>
                    <a:lnTo>
                      <a:pt x="1032" y="2068"/>
                    </a:lnTo>
                    <a:lnTo>
                      <a:pt x="1032" y="785"/>
                    </a:lnTo>
                    <a:lnTo>
                      <a:pt x="1860" y="785"/>
                    </a:lnTo>
                    <a:lnTo>
                      <a:pt x="1860" y="2068"/>
                    </a:lnTo>
                    <a:close/>
                    <a:moveTo>
                      <a:pt x="2470" y="1694"/>
                    </a:moveTo>
                    <a:cubicBezTo>
                      <a:pt x="2371" y="1680"/>
                      <a:pt x="2195" y="1658"/>
                      <a:pt x="2022" y="1655"/>
                    </a:cubicBezTo>
                    <a:lnTo>
                      <a:pt x="2022" y="797"/>
                    </a:lnTo>
                    <a:cubicBezTo>
                      <a:pt x="2022" y="657"/>
                      <a:pt x="1907" y="542"/>
                      <a:pt x="1767" y="542"/>
                    </a:cubicBezTo>
                    <a:lnTo>
                      <a:pt x="1468" y="542"/>
                    </a:lnTo>
                    <a:lnTo>
                      <a:pt x="1468" y="351"/>
                    </a:lnTo>
                    <a:cubicBezTo>
                      <a:pt x="1497" y="313"/>
                      <a:pt x="1590" y="206"/>
                      <a:pt x="1755" y="157"/>
                    </a:cubicBezTo>
                    <a:cubicBezTo>
                      <a:pt x="1807" y="141"/>
                      <a:pt x="1887" y="134"/>
                      <a:pt x="1993" y="134"/>
                    </a:cubicBezTo>
                    <a:cubicBezTo>
                      <a:pt x="2171" y="134"/>
                      <a:pt x="2373" y="157"/>
                      <a:pt x="2470" y="169"/>
                    </a:cubicBezTo>
                    <a:lnTo>
                      <a:pt x="2470" y="1694"/>
                    </a:lnTo>
                    <a:close/>
                    <a:moveTo>
                      <a:pt x="1151" y="1137"/>
                    </a:moveTo>
                    <a:lnTo>
                      <a:pt x="1151" y="947"/>
                    </a:lnTo>
                    <a:cubicBezTo>
                      <a:pt x="1151" y="911"/>
                      <a:pt x="1181" y="881"/>
                      <a:pt x="1217" y="881"/>
                    </a:cubicBezTo>
                    <a:lnTo>
                      <a:pt x="1674" y="881"/>
                    </a:lnTo>
                    <a:cubicBezTo>
                      <a:pt x="1711" y="881"/>
                      <a:pt x="1741" y="911"/>
                      <a:pt x="1741" y="947"/>
                    </a:cubicBezTo>
                    <a:lnTo>
                      <a:pt x="1741" y="1137"/>
                    </a:lnTo>
                    <a:cubicBezTo>
                      <a:pt x="1741" y="1174"/>
                      <a:pt x="1711" y="1204"/>
                      <a:pt x="1674" y="1204"/>
                    </a:cubicBezTo>
                    <a:lnTo>
                      <a:pt x="1217" y="1204"/>
                    </a:lnTo>
                    <a:cubicBezTo>
                      <a:pt x="1181" y="1204"/>
                      <a:pt x="1151" y="1174"/>
                      <a:pt x="1151" y="1137"/>
                    </a:cubicBezTo>
                    <a:close/>
                    <a:moveTo>
                      <a:pt x="1143" y="1383"/>
                    </a:moveTo>
                    <a:cubicBezTo>
                      <a:pt x="1143" y="1346"/>
                      <a:pt x="1172" y="1316"/>
                      <a:pt x="1209" y="1316"/>
                    </a:cubicBezTo>
                    <a:lnTo>
                      <a:pt x="1674" y="1316"/>
                    </a:lnTo>
                    <a:cubicBezTo>
                      <a:pt x="1711" y="1316"/>
                      <a:pt x="1741" y="1346"/>
                      <a:pt x="1741" y="1383"/>
                    </a:cubicBezTo>
                    <a:cubicBezTo>
                      <a:pt x="1741" y="1419"/>
                      <a:pt x="1711" y="1449"/>
                      <a:pt x="1674" y="1449"/>
                    </a:cubicBezTo>
                    <a:lnTo>
                      <a:pt x="1209" y="1449"/>
                    </a:lnTo>
                    <a:cubicBezTo>
                      <a:pt x="1172" y="1449"/>
                      <a:pt x="1143" y="1419"/>
                      <a:pt x="1143" y="1383"/>
                    </a:cubicBezTo>
                    <a:close/>
                    <a:moveTo>
                      <a:pt x="1143" y="1624"/>
                    </a:moveTo>
                    <a:cubicBezTo>
                      <a:pt x="1143" y="1587"/>
                      <a:pt x="1172" y="1558"/>
                      <a:pt x="1209" y="1558"/>
                    </a:cubicBezTo>
                    <a:lnTo>
                      <a:pt x="1401" y="1558"/>
                    </a:lnTo>
                    <a:cubicBezTo>
                      <a:pt x="1438" y="1558"/>
                      <a:pt x="1468" y="1587"/>
                      <a:pt x="1468" y="1624"/>
                    </a:cubicBezTo>
                    <a:cubicBezTo>
                      <a:pt x="1468" y="1661"/>
                      <a:pt x="1438" y="1691"/>
                      <a:pt x="1401" y="1691"/>
                    </a:cubicBezTo>
                    <a:lnTo>
                      <a:pt x="1209" y="1691"/>
                    </a:lnTo>
                    <a:cubicBezTo>
                      <a:pt x="1172" y="1691"/>
                      <a:pt x="1143" y="1661"/>
                      <a:pt x="1143" y="1624"/>
                    </a:cubicBezTo>
                    <a:close/>
                    <a:moveTo>
                      <a:pt x="1143" y="1866"/>
                    </a:moveTo>
                    <a:cubicBezTo>
                      <a:pt x="1143" y="1829"/>
                      <a:pt x="1172" y="1799"/>
                      <a:pt x="1209" y="1799"/>
                    </a:cubicBezTo>
                    <a:lnTo>
                      <a:pt x="1552" y="1799"/>
                    </a:lnTo>
                    <a:cubicBezTo>
                      <a:pt x="1589" y="1799"/>
                      <a:pt x="1618" y="1829"/>
                      <a:pt x="1618" y="1866"/>
                    </a:cubicBezTo>
                    <a:cubicBezTo>
                      <a:pt x="1618" y="1903"/>
                      <a:pt x="1589" y="1933"/>
                      <a:pt x="1552" y="1933"/>
                    </a:cubicBezTo>
                    <a:lnTo>
                      <a:pt x="1209" y="1933"/>
                    </a:lnTo>
                    <a:cubicBezTo>
                      <a:pt x="1172" y="1933"/>
                      <a:pt x="1143" y="1903"/>
                      <a:pt x="1143" y="1866"/>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nvGrpSpPr>
            <p:cNvPr id="41" name="组合 40"/>
            <p:cNvGrpSpPr/>
            <p:nvPr/>
          </p:nvGrpSpPr>
          <p:grpSpPr>
            <a:xfrm>
              <a:off x="9324168" y="5324286"/>
              <a:ext cx="387652" cy="387652"/>
              <a:chOff x="9324168" y="5324286"/>
              <a:chExt cx="387652" cy="387652"/>
            </a:xfrm>
          </p:grpSpPr>
          <p:sp>
            <p:nvSpPr>
              <p:cNvPr id="42" name="椭圆 108稻壳儿花儿小姐"/>
              <p:cNvSpPr/>
              <p:nvPr>
                <p:custDataLst>
                  <p:tags r:id="rId3"/>
                </p:custDataLst>
              </p:nvPr>
            </p:nvSpPr>
            <p:spPr>
              <a:xfrm>
                <a:off x="9324168" y="5324286"/>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horz" wrap="square" lIns="91440" tIns="45720" rIns="91440" bIns="45720" numCol="1" spcCol="0" rtlCol="0" fromWordArt="0" anchor="ctr" anchorCtr="0" forceAA="0" compatLnSpc="1">
                <a:noAutofit/>
              </a:bodyPr>
              <a:lstStyle/>
              <a:p>
                <a:pPr algn="r"/>
                <a:endParaRPr lang="zh-CN" altLang="en-US" sz="2400" kern="0" dirty="0">
                  <a:solidFill>
                    <a:srgbClr val="FFFFFF"/>
                  </a:solidFill>
                  <a:latin typeface="思源黑体 CN Bold" panose="020B0800000000000000" pitchFamily="34" charset="-122"/>
                  <a:ea typeface="思源黑体 CN Bold" panose="020B0800000000000000" pitchFamily="34" charset="-122"/>
                </a:endParaRPr>
              </a:p>
            </p:txBody>
          </p:sp>
          <p:sp>
            <p:nvSpPr>
              <p:cNvPr id="43" name="Freeform"/>
              <p:cNvSpPr/>
              <p:nvPr/>
            </p:nvSpPr>
            <p:spPr>
              <a:xfrm>
                <a:off x="9443425" y="5398731"/>
                <a:ext cx="245975" cy="251480"/>
              </a:xfrm>
              <a:custGeom>
                <a:avLst/>
                <a:gdLst>
                  <a:gd name="T0" fmla="*/ 192 w 415"/>
                  <a:gd name="T1" fmla="*/ 171 h 425"/>
                  <a:gd name="T2" fmla="*/ 50 w 415"/>
                  <a:gd name="T3" fmla="*/ 156 h 425"/>
                  <a:gd name="T4" fmla="*/ 192 w 415"/>
                  <a:gd name="T5" fmla="*/ 142 h 425"/>
                  <a:gd name="T6" fmla="*/ 281 w 415"/>
                  <a:gd name="T7" fmla="*/ 148 h 425"/>
                  <a:gd name="T8" fmla="*/ 201 w 415"/>
                  <a:gd name="T9" fmla="*/ 380 h 425"/>
                  <a:gd name="T10" fmla="*/ 281 w 415"/>
                  <a:gd name="T11" fmla="*/ 148 h 425"/>
                  <a:gd name="T12" fmla="*/ 260 w 415"/>
                  <a:gd name="T13" fmla="*/ 215 h 425"/>
                  <a:gd name="T14" fmla="*/ 248 w 415"/>
                  <a:gd name="T15" fmla="*/ 216 h 425"/>
                  <a:gd name="T16" fmla="*/ 168 w 415"/>
                  <a:gd name="T17" fmla="*/ 319 h 425"/>
                  <a:gd name="T18" fmla="*/ 180 w 415"/>
                  <a:gd name="T19" fmla="*/ 319 h 425"/>
                  <a:gd name="T20" fmla="*/ 261 w 415"/>
                  <a:gd name="T21" fmla="*/ 216 h 425"/>
                  <a:gd name="T22" fmla="*/ 274 w 415"/>
                  <a:gd name="T23" fmla="*/ 188 h 425"/>
                  <a:gd name="T24" fmla="*/ 274 w 415"/>
                  <a:gd name="T25" fmla="*/ 200 h 425"/>
                  <a:gd name="T26" fmla="*/ 281 w 415"/>
                  <a:gd name="T27" fmla="*/ 202 h 425"/>
                  <a:gd name="T28" fmla="*/ 296 w 415"/>
                  <a:gd name="T29" fmla="*/ 189 h 425"/>
                  <a:gd name="T30" fmla="*/ 278 w 415"/>
                  <a:gd name="T31" fmla="*/ 183 h 425"/>
                  <a:gd name="T32" fmla="*/ 359 w 415"/>
                  <a:gd name="T33" fmla="*/ 204 h 425"/>
                  <a:gd name="T34" fmla="*/ 305 w 415"/>
                  <a:gd name="T35" fmla="*/ 121 h 425"/>
                  <a:gd name="T36" fmla="*/ 408 w 415"/>
                  <a:gd name="T37" fmla="*/ 149 h 425"/>
                  <a:gd name="T38" fmla="*/ 312 w 415"/>
                  <a:gd name="T39" fmla="*/ 114 h 425"/>
                  <a:gd name="T40" fmla="*/ 350 w 415"/>
                  <a:gd name="T41" fmla="*/ 79 h 425"/>
                  <a:gd name="T42" fmla="*/ 407 w 415"/>
                  <a:gd name="T43" fmla="*/ 123 h 425"/>
                  <a:gd name="T44" fmla="*/ 394 w 415"/>
                  <a:gd name="T45" fmla="*/ 137 h 425"/>
                  <a:gd name="T46" fmla="*/ 338 w 415"/>
                  <a:gd name="T47" fmla="*/ 112 h 425"/>
                  <a:gd name="T48" fmla="*/ 394 w 415"/>
                  <a:gd name="T49" fmla="*/ 137 h 425"/>
                  <a:gd name="T50" fmla="*/ 193 w 415"/>
                  <a:gd name="T51" fmla="*/ 390 h 425"/>
                  <a:gd name="T52" fmla="*/ 99 w 415"/>
                  <a:gd name="T53" fmla="*/ 422 h 425"/>
                  <a:gd name="T54" fmla="*/ 121 w 415"/>
                  <a:gd name="T55" fmla="*/ 326 h 425"/>
                  <a:gd name="T56" fmla="*/ 118 w 415"/>
                  <a:gd name="T57" fmla="*/ 382 h 425"/>
                  <a:gd name="T58" fmla="*/ 169 w 415"/>
                  <a:gd name="T59" fmla="*/ 386 h 425"/>
                  <a:gd name="T60" fmla="*/ 104 w 415"/>
                  <a:gd name="T61" fmla="*/ 324 h 425"/>
                  <a:gd name="T62" fmla="*/ 32 w 415"/>
                  <a:gd name="T63" fmla="*/ 353 h 425"/>
                  <a:gd name="T64" fmla="*/ 0 w 415"/>
                  <a:gd name="T65" fmla="*/ 87 h 425"/>
                  <a:gd name="T66" fmla="*/ 71 w 415"/>
                  <a:gd name="T67" fmla="*/ 54 h 425"/>
                  <a:gd name="T68" fmla="*/ 83 w 415"/>
                  <a:gd name="T69" fmla="*/ 40 h 425"/>
                  <a:gd name="T70" fmla="*/ 93 w 415"/>
                  <a:gd name="T71" fmla="*/ 35 h 425"/>
                  <a:gd name="T72" fmla="*/ 164 w 415"/>
                  <a:gd name="T73" fmla="*/ 35 h 425"/>
                  <a:gd name="T74" fmla="*/ 173 w 415"/>
                  <a:gd name="T75" fmla="*/ 40 h 425"/>
                  <a:gd name="T76" fmla="*/ 185 w 415"/>
                  <a:gd name="T77" fmla="*/ 54 h 425"/>
                  <a:gd name="T78" fmla="*/ 256 w 415"/>
                  <a:gd name="T79" fmla="*/ 87 h 425"/>
                  <a:gd name="T80" fmla="*/ 227 w 415"/>
                  <a:gd name="T81" fmla="*/ 180 h 425"/>
                  <a:gd name="T82" fmla="*/ 210 w 415"/>
                  <a:gd name="T83" fmla="*/ 83 h 425"/>
                  <a:gd name="T84" fmla="*/ 185 w 415"/>
                  <a:gd name="T85" fmla="*/ 99 h 425"/>
                  <a:gd name="T86" fmla="*/ 83 w 415"/>
                  <a:gd name="T87" fmla="*/ 111 h 425"/>
                  <a:gd name="T88" fmla="*/ 71 w 415"/>
                  <a:gd name="T89" fmla="*/ 83 h 425"/>
                  <a:gd name="T90" fmla="*/ 29 w 415"/>
                  <a:gd name="T91" fmla="*/ 100 h 425"/>
                  <a:gd name="T92" fmla="*/ 46 w 415"/>
                  <a:gd name="T93" fmla="*/ 324 h 425"/>
                  <a:gd name="T94" fmla="*/ 114 w 415"/>
                  <a:gd name="T95" fmla="*/ 35 h 425"/>
                  <a:gd name="T96" fmla="*/ 142 w 415"/>
                  <a:gd name="T97" fmla="*/ 40 h 425"/>
                  <a:gd name="T98" fmla="*/ 128 w 415"/>
                  <a:gd name="T99" fmla="*/ 21 h 425"/>
                  <a:gd name="T100" fmla="*/ 193 w 415"/>
                  <a:gd name="T101" fmla="*/ 218 h 425"/>
                  <a:gd name="T102" fmla="*/ 192 w 415"/>
                  <a:gd name="T103" fmla="*/ 189 h 425"/>
                  <a:gd name="T104" fmla="*/ 50 w 415"/>
                  <a:gd name="T105" fmla="*/ 204 h 425"/>
                  <a:gd name="T106" fmla="*/ 192 w 415"/>
                  <a:gd name="T107" fmla="*/ 218 h 425"/>
                  <a:gd name="T108" fmla="*/ 50 w 415"/>
                  <a:gd name="T109" fmla="*/ 251 h 425"/>
                  <a:gd name="T110" fmla="*/ 151 w 415"/>
                  <a:gd name="T111" fmla="*/ 265 h 425"/>
                  <a:gd name="T112" fmla="*/ 65 w 415"/>
                  <a:gd name="T113" fmla="*/ 23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 h="425">
                    <a:moveTo>
                      <a:pt x="207" y="156"/>
                    </a:moveTo>
                    <a:cubicBezTo>
                      <a:pt x="207" y="164"/>
                      <a:pt x="200" y="171"/>
                      <a:pt x="192" y="171"/>
                    </a:cubicBezTo>
                    <a:lnTo>
                      <a:pt x="65" y="171"/>
                    </a:lnTo>
                    <a:cubicBezTo>
                      <a:pt x="57" y="171"/>
                      <a:pt x="50" y="164"/>
                      <a:pt x="50" y="156"/>
                    </a:cubicBezTo>
                    <a:cubicBezTo>
                      <a:pt x="50" y="149"/>
                      <a:pt x="57" y="142"/>
                      <a:pt x="65" y="142"/>
                    </a:cubicBezTo>
                    <a:lnTo>
                      <a:pt x="192" y="142"/>
                    </a:lnTo>
                    <a:cubicBezTo>
                      <a:pt x="200" y="142"/>
                      <a:pt x="207" y="149"/>
                      <a:pt x="207" y="156"/>
                    </a:cubicBezTo>
                    <a:close/>
                    <a:moveTo>
                      <a:pt x="281" y="148"/>
                    </a:moveTo>
                    <a:lnTo>
                      <a:pt x="352" y="212"/>
                    </a:lnTo>
                    <a:lnTo>
                      <a:pt x="201" y="380"/>
                    </a:lnTo>
                    <a:lnTo>
                      <a:pt x="130" y="316"/>
                    </a:lnTo>
                    <a:lnTo>
                      <a:pt x="281" y="148"/>
                    </a:lnTo>
                    <a:close/>
                    <a:moveTo>
                      <a:pt x="261" y="216"/>
                    </a:moveTo>
                    <a:lnTo>
                      <a:pt x="260" y="215"/>
                    </a:lnTo>
                    <a:cubicBezTo>
                      <a:pt x="259" y="214"/>
                      <a:pt x="256" y="213"/>
                      <a:pt x="254" y="213"/>
                    </a:cubicBezTo>
                    <a:cubicBezTo>
                      <a:pt x="252" y="213"/>
                      <a:pt x="250" y="214"/>
                      <a:pt x="248" y="216"/>
                    </a:cubicBezTo>
                    <a:lnTo>
                      <a:pt x="167" y="306"/>
                    </a:lnTo>
                    <a:cubicBezTo>
                      <a:pt x="164" y="310"/>
                      <a:pt x="164" y="316"/>
                      <a:pt x="168" y="319"/>
                    </a:cubicBezTo>
                    <a:cubicBezTo>
                      <a:pt x="170" y="321"/>
                      <a:pt x="172" y="322"/>
                      <a:pt x="174" y="321"/>
                    </a:cubicBezTo>
                    <a:cubicBezTo>
                      <a:pt x="176" y="321"/>
                      <a:pt x="178" y="320"/>
                      <a:pt x="180" y="319"/>
                    </a:cubicBezTo>
                    <a:lnTo>
                      <a:pt x="261" y="228"/>
                    </a:lnTo>
                    <a:cubicBezTo>
                      <a:pt x="265" y="224"/>
                      <a:pt x="264" y="219"/>
                      <a:pt x="261" y="216"/>
                    </a:cubicBezTo>
                    <a:close/>
                    <a:moveTo>
                      <a:pt x="278" y="183"/>
                    </a:moveTo>
                    <a:lnTo>
                      <a:pt x="274" y="188"/>
                    </a:lnTo>
                    <a:cubicBezTo>
                      <a:pt x="272" y="190"/>
                      <a:pt x="271" y="192"/>
                      <a:pt x="271" y="194"/>
                    </a:cubicBezTo>
                    <a:cubicBezTo>
                      <a:pt x="272" y="196"/>
                      <a:pt x="273" y="198"/>
                      <a:pt x="274" y="200"/>
                    </a:cubicBezTo>
                    <a:lnTo>
                      <a:pt x="275" y="200"/>
                    </a:lnTo>
                    <a:cubicBezTo>
                      <a:pt x="276" y="202"/>
                      <a:pt x="279" y="203"/>
                      <a:pt x="281" y="202"/>
                    </a:cubicBezTo>
                    <a:cubicBezTo>
                      <a:pt x="283" y="202"/>
                      <a:pt x="285" y="201"/>
                      <a:pt x="287" y="200"/>
                    </a:cubicBezTo>
                    <a:lnTo>
                      <a:pt x="296" y="189"/>
                    </a:lnTo>
                    <a:lnTo>
                      <a:pt x="290" y="183"/>
                    </a:lnTo>
                    <a:cubicBezTo>
                      <a:pt x="286" y="180"/>
                      <a:pt x="281" y="180"/>
                      <a:pt x="278" y="183"/>
                    </a:cubicBezTo>
                    <a:close/>
                    <a:moveTo>
                      <a:pt x="288" y="140"/>
                    </a:moveTo>
                    <a:lnTo>
                      <a:pt x="359" y="204"/>
                    </a:lnTo>
                    <a:lnTo>
                      <a:pt x="377" y="185"/>
                    </a:lnTo>
                    <a:lnTo>
                      <a:pt x="305" y="121"/>
                    </a:lnTo>
                    <a:lnTo>
                      <a:pt x="288" y="140"/>
                    </a:lnTo>
                    <a:close/>
                    <a:moveTo>
                      <a:pt x="408" y="149"/>
                    </a:moveTo>
                    <a:lnTo>
                      <a:pt x="383" y="177"/>
                    </a:lnTo>
                    <a:lnTo>
                      <a:pt x="312" y="114"/>
                    </a:lnTo>
                    <a:lnTo>
                      <a:pt x="337" y="86"/>
                    </a:lnTo>
                    <a:cubicBezTo>
                      <a:pt x="340" y="82"/>
                      <a:pt x="345" y="80"/>
                      <a:pt x="350" y="79"/>
                    </a:cubicBezTo>
                    <a:cubicBezTo>
                      <a:pt x="355" y="79"/>
                      <a:pt x="360" y="81"/>
                      <a:pt x="363" y="84"/>
                    </a:cubicBezTo>
                    <a:lnTo>
                      <a:pt x="407" y="123"/>
                    </a:lnTo>
                    <a:cubicBezTo>
                      <a:pt x="414" y="130"/>
                      <a:pt x="415" y="142"/>
                      <a:pt x="408" y="149"/>
                    </a:cubicBezTo>
                    <a:close/>
                    <a:moveTo>
                      <a:pt x="394" y="137"/>
                    </a:moveTo>
                    <a:lnTo>
                      <a:pt x="351" y="98"/>
                    </a:lnTo>
                    <a:lnTo>
                      <a:pt x="338" y="112"/>
                    </a:lnTo>
                    <a:lnTo>
                      <a:pt x="381" y="151"/>
                    </a:lnTo>
                    <a:lnTo>
                      <a:pt x="394" y="137"/>
                    </a:lnTo>
                    <a:close/>
                    <a:moveTo>
                      <a:pt x="121" y="326"/>
                    </a:moveTo>
                    <a:lnTo>
                      <a:pt x="193" y="390"/>
                    </a:lnTo>
                    <a:lnTo>
                      <a:pt x="108" y="424"/>
                    </a:lnTo>
                    <a:cubicBezTo>
                      <a:pt x="105" y="425"/>
                      <a:pt x="102" y="425"/>
                      <a:pt x="99" y="422"/>
                    </a:cubicBezTo>
                    <a:cubicBezTo>
                      <a:pt x="96" y="420"/>
                      <a:pt x="95" y="416"/>
                      <a:pt x="96" y="413"/>
                    </a:cubicBezTo>
                    <a:lnTo>
                      <a:pt x="121" y="326"/>
                    </a:lnTo>
                    <a:close/>
                    <a:moveTo>
                      <a:pt x="128" y="348"/>
                    </a:moveTo>
                    <a:lnTo>
                      <a:pt x="118" y="382"/>
                    </a:lnTo>
                    <a:lnTo>
                      <a:pt x="137" y="399"/>
                    </a:lnTo>
                    <a:lnTo>
                      <a:pt x="169" y="386"/>
                    </a:lnTo>
                    <a:lnTo>
                      <a:pt x="128" y="348"/>
                    </a:lnTo>
                    <a:close/>
                    <a:moveTo>
                      <a:pt x="104" y="324"/>
                    </a:moveTo>
                    <a:lnTo>
                      <a:pt x="95" y="353"/>
                    </a:lnTo>
                    <a:lnTo>
                      <a:pt x="32" y="353"/>
                    </a:lnTo>
                    <a:cubicBezTo>
                      <a:pt x="14" y="353"/>
                      <a:pt x="0" y="338"/>
                      <a:pt x="0" y="320"/>
                    </a:cubicBezTo>
                    <a:lnTo>
                      <a:pt x="0" y="87"/>
                    </a:lnTo>
                    <a:cubicBezTo>
                      <a:pt x="0" y="69"/>
                      <a:pt x="14" y="54"/>
                      <a:pt x="32" y="54"/>
                    </a:cubicBezTo>
                    <a:lnTo>
                      <a:pt x="71" y="54"/>
                    </a:lnTo>
                    <a:lnTo>
                      <a:pt x="71" y="52"/>
                    </a:lnTo>
                    <a:cubicBezTo>
                      <a:pt x="71" y="46"/>
                      <a:pt x="77" y="40"/>
                      <a:pt x="83" y="40"/>
                    </a:cubicBezTo>
                    <a:lnTo>
                      <a:pt x="93" y="40"/>
                    </a:lnTo>
                    <a:cubicBezTo>
                      <a:pt x="93" y="39"/>
                      <a:pt x="93" y="37"/>
                      <a:pt x="93" y="35"/>
                    </a:cubicBezTo>
                    <a:cubicBezTo>
                      <a:pt x="93" y="16"/>
                      <a:pt x="109" y="0"/>
                      <a:pt x="128" y="0"/>
                    </a:cubicBezTo>
                    <a:cubicBezTo>
                      <a:pt x="148" y="0"/>
                      <a:pt x="164" y="16"/>
                      <a:pt x="164" y="35"/>
                    </a:cubicBezTo>
                    <a:cubicBezTo>
                      <a:pt x="164" y="37"/>
                      <a:pt x="164" y="39"/>
                      <a:pt x="163" y="40"/>
                    </a:cubicBezTo>
                    <a:lnTo>
                      <a:pt x="173" y="40"/>
                    </a:lnTo>
                    <a:cubicBezTo>
                      <a:pt x="180" y="40"/>
                      <a:pt x="185" y="46"/>
                      <a:pt x="185" y="52"/>
                    </a:cubicBezTo>
                    <a:lnTo>
                      <a:pt x="185" y="54"/>
                    </a:lnTo>
                    <a:lnTo>
                      <a:pt x="224" y="54"/>
                    </a:lnTo>
                    <a:cubicBezTo>
                      <a:pt x="241" y="54"/>
                      <a:pt x="256" y="69"/>
                      <a:pt x="256" y="87"/>
                    </a:cubicBezTo>
                    <a:lnTo>
                      <a:pt x="256" y="148"/>
                    </a:lnTo>
                    <a:lnTo>
                      <a:pt x="227" y="180"/>
                    </a:lnTo>
                    <a:lnTo>
                      <a:pt x="227" y="100"/>
                    </a:lnTo>
                    <a:cubicBezTo>
                      <a:pt x="227" y="91"/>
                      <a:pt x="220" y="83"/>
                      <a:pt x="210" y="83"/>
                    </a:cubicBezTo>
                    <a:lnTo>
                      <a:pt x="185" y="83"/>
                    </a:lnTo>
                    <a:lnTo>
                      <a:pt x="185" y="99"/>
                    </a:lnTo>
                    <a:cubicBezTo>
                      <a:pt x="185" y="106"/>
                      <a:pt x="180" y="111"/>
                      <a:pt x="173" y="111"/>
                    </a:cubicBezTo>
                    <a:lnTo>
                      <a:pt x="83" y="111"/>
                    </a:lnTo>
                    <a:cubicBezTo>
                      <a:pt x="77" y="111"/>
                      <a:pt x="71" y="106"/>
                      <a:pt x="71" y="99"/>
                    </a:cubicBezTo>
                    <a:lnTo>
                      <a:pt x="71" y="83"/>
                    </a:lnTo>
                    <a:lnTo>
                      <a:pt x="46" y="83"/>
                    </a:lnTo>
                    <a:cubicBezTo>
                      <a:pt x="36" y="83"/>
                      <a:pt x="29" y="91"/>
                      <a:pt x="29" y="100"/>
                    </a:cubicBezTo>
                    <a:lnTo>
                      <a:pt x="29" y="307"/>
                    </a:lnTo>
                    <a:cubicBezTo>
                      <a:pt x="29" y="316"/>
                      <a:pt x="36" y="324"/>
                      <a:pt x="46" y="324"/>
                    </a:cubicBezTo>
                    <a:lnTo>
                      <a:pt x="104" y="324"/>
                    </a:lnTo>
                    <a:close/>
                    <a:moveTo>
                      <a:pt x="114" y="35"/>
                    </a:moveTo>
                    <a:cubicBezTo>
                      <a:pt x="114" y="37"/>
                      <a:pt x="114" y="39"/>
                      <a:pt x="115" y="40"/>
                    </a:cubicBezTo>
                    <a:lnTo>
                      <a:pt x="142" y="40"/>
                    </a:lnTo>
                    <a:cubicBezTo>
                      <a:pt x="142" y="39"/>
                      <a:pt x="142" y="37"/>
                      <a:pt x="142" y="35"/>
                    </a:cubicBezTo>
                    <a:cubicBezTo>
                      <a:pt x="142" y="28"/>
                      <a:pt x="136" y="21"/>
                      <a:pt x="128" y="21"/>
                    </a:cubicBezTo>
                    <a:cubicBezTo>
                      <a:pt x="120" y="21"/>
                      <a:pt x="114" y="28"/>
                      <a:pt x="114" y="35"/>
                    </a:cubicBezTo>
                    <a:close/>
                    <a:moveTo>
                      <a:pt x="193" y="218"/>
                    </a:moveTo>
                    <a:lnTo>
                      <a:pt x="207" y="203"/>
                    </a:lnTo>
                    <a:cubicBezTo>
                      <a:pt x="206" y="195"/>
                      <a:pt x="200" y="189"/>
                      <a:pt x="192" y="189"/>
                    </a:cubicBezTo>
                    <a:lnTo>
                      <a:pt x="65" y="189"/>
                    </a:lnTo>
                    <a:cubicBezTo>
                      <a:pt x="57" y="189"/>
                      <a:pt x="50" y="196"/>
                      <a:pt x="50" y="204"/>
                    </a:cubicBezTo>
                    <a:cubicBezTo>
                      <a:pt x="50" y="211"/>
                      <a:pt x="57" y="218"/>
                      <a:pt x="65" y="218"/>
                    </a:cubicBezTo>
                    <a:lnTo>
                      <a:pt x="192" y="218"/>
                    </a:lnTo>
                    <a:cubicBezTo>
                      <a:pt x="193" y="218"/>
                      <a:pt x="193" y="218"/>
                      <a:pt x="193" y="218"/>
                    </a:cubicBezTo>
                    <a:close/>
                    <a:moveTo>
                      <a:pt x="50" y="251"/>
                    </a:moveTo>
                    <a:cubicBezTo>
                      <a:pt x="50" y="258"/>
                      <a:pt x="57" y="265"/>
                      <a:pt x="65" y="265"/>
                    </a:cubicBezTo>
                    <a:lnTo>
                      <a:pt x="151" y="265"/>
                    </a:lnTo>
                    <a:lnTo>
                      <a:pt x="177" y="236"/>
                    </a:lnTo>
                    <a:lnTo>
                      <a:pt x="65" y="236"/>
                    </a:lnTo>
                    <a:cubicBezTo>
                      <a:pt x="57" y="236"/>
                      <a:pt x="50" y="243"/>
                      <a:pt x="50" y="251"/>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sp>
        <p:nvSpPr>
          <p:cNvPr id="50" name="矩形 15稻壳儿花儿小姐"/>
          <p:cNvSpPr/>
          <p:nvPr/>
        </p:nvSpPr>
        <p:spPr>
          <a:xfrm>
            <a:off x="4283225" y="1953829"/>
            <a:ext cx="3614547" cy="816827"/>
          </a:xfrm>
          <a:prstGeom prst="rect">
            <a:avLst/>
          </a:prstGeom>
        </p:spPr>
        <p:txBody>
          <a:bodyPr wrap="square">
            <a:spAutoFit/>
          </a:bodyPr>
          <a:lstStyle/>
          <a:p>
            <a:pPr algn="dist">
              <a:lnSpc>
                <a:spcPct val="107000"/>
              </a:lnSpc>
              <a:spcBef>
                <a:spcPts val="1200"/>
              </a:spcBef>
            </a:pPr>
            <a:r>
              <a:rPr lang="en-US" altLang="zh-CN" sz="4400" b="1" dirty="0" smtClean="0">
                <a:solidFill>
                  <a:schemeClr val="tx2"/>
                </a:solidFill>
                <a:latin typeface="汉仪雅酷黑 55W" panose="020B0504020202020204" charset="-122"/>
                <a:ea typeface="汉仪雅酷黑 55W" panose="020B0504020202020204" charset="-122"/>
                <a:cs typeface="楷体" panose="02010609060101010101" pitchFamily="49" charset="-122"/>
              </a:rPr>
              <a:t>THANKS</a:t>
            </a:r>
            <a:endParaRPr lang="zh-CN" altLang="zh-CN" sz="4400" b="1" dirty="0">
              <a:solidFill>
                <a:schemeClr val="tx2"/>
              </a:solidFill>
              <a:latin typeface="汉仪雅酷黑 55W" panose="020B0504020202020204" charset="-122"/>
              <a:ea typeface="汉仪雅酷黑 55W" panose="020B0504020202020204" charset="-122"/>
              <a:cs typeface="楷体" panose="02010609060101010101" pitchFamily="49" charset="-122"/>
            </a:endParaRPr>
          </a:p>
        </p:txBody>
      </p:sp>
      <p:sp>
        <p:nvSpPr>
          <p:cNvPr id="51" name="文本框稻壳儿花儿小姐"/>
          <p:cNvSpPr/>
          <p:nvPr/>
        </p:nvSpPr>
        <p:spPr>
          <a:xfrm>
            <a:off x="4371334" y="3883434"/>
            <a:ext cx="3438327" cy="1015278"/>
          </a:xfrm>
          <a:prstGeom prst="rect">
            <a:avLst/>
          </a:prstGeom>
          <a:noFill/>
        </p:spPr>
        <p:txBody>
          <a:bodyPr wrap="square">
            <a:spAutoFit/>
            <a:scene3d>
              <a:camera prst="orthographicFront"/>
              <a:lightRig rig="threePt" dir="t"/>
            </a:scene3d>
            <a:sp3d contourW="12700"/>
          </a:bodyPr>
          <a:lstStyle/>
          <a:p>
            <a:pPr algn="ctr">
              <a:lnSpc>
                <a:spcPct val="130000"/>
              </a:lnSpc>
            </a:pPr>
            <a:r>
              <a:rPr lang="zh-CN" altLang="en-US" sz="2400" spc="200" dirty="0" smtClean="0">
                <a:solidFill>
                  <a:schemeClr val="tx1">
                    <a:lumMod val="85000"/>
                    <a:lumOff val="15000"/>
                  </a:schemeClr>
                </a:solidFill>
                <a:latin typeface="汉仪君黑-45简" panose="020B0604020202020204" pitchFamily="34" charset="-122"/>
              </a:rPr>
              <a:t>授课</a:t>
            </a:r>
            <a:r>
              <a:rPr lang="zh-CN" altLang="en-US" sz="2400" spc="200" dirty="0">
                <a:solidFill>
                  <a:schemeClr val="tx1">
                    <a:lumMod val="85000"/>
                    <a:lumOff val="15000"/>
                  </a:schemeClr>
                </a:solidFill>
                <a:latin typeface="汉仪君黑-45简" panose="020B0604020202020204" pitchFamily="34" charset="-122"/>
              </a:rPr>
              <a:t>课时：</a:t>
            </a:r>
            <a:r>
              <a:rPr lang="en-US" altLang="zh-CN" sz="2400" spc="200" dirty="0">
                <a:solidFill>
                  <a:schemeClr val="tx1">
                    <a:lumMod val="85000"/>
                    <a:lumOff val="15000"/>
                  </a:schemeClr>
                </a:solidFill>
                <a:latin typeface="汉仪君黑-45简" panose="020B0604020202020204" pitchFamily="34" charset="-122"/>
              </a:rPr>
              <a:t>12</a:t>
            </a:r>
            <a:r>
              <a:rPr lang="zh-CN" altLang="en-US" sz="2400" spc="200" dirty="0">
                <a:solidFill>
                  <a:schemeClr val="tx1">
                    <a:lumMod val="85000"/>
                    <a:lumOff val="15000"/>
                  </a:schemeClr>
                </a:solidFill>
                <a:latin typeface="汉仪君黑-45简" panose="020B0604020202020204" pitchFamily="34" charset="-122"/>
              </a:rPr>
              <a:t>学时</a:t>
            </a:r>
            <a:endParaRPr lang="zh-CN" altLang="en-US" sz="2400" spc="200" dirty="0">
              <a:solidFill>
                <a:schemeClr val="tx1">
                  <a:lumMod val="85000"/>
                  <a:lumOff val="15000"/>
                </a:schemeClr>
              </a:solidFill>
              <a:latin typeface="汉仪君黑-45简" panose="020B0604020202020204" pitchFamily="34" charset="-122"/>
            </a:endParaRPr>
          </a:p>
          <a:p>
            <a:pPr algn="ctr">
              <a:lnSpc>
                <a:spcPct val="130000"/>
              </a:lnSpc>
            </a:pPr>
            <a:r>
              <a:rPr lang="zh-CN" altLang="en-US" sz="2400" spc="200" dirty="0">
                <a:solidFill>
                  <a:schemeClr val="tx1">
                    <a:lumMod val="85000"/>
                    <a:lumOff val="15000"/>
                  </a:schemeClr>
                </a:solidFill>
                <a:latin typeface="汉仪君黑-45简" panose="020B0604020202020204" pitchFamily="34" charset="-122"/>
              </a:rPr>
              <a:t>授课专业</a:t>
            </a:r>
            <a:r>
              <a:rPr lang="zh-CN" altLang="en-US" sz="2400" spc="200" dirty="0" smtClean="0">
                <a:solidFill>
                  <a:schemeClr val="tx1">
                    <a:lumMod val="85000"/>
                    <a:lumOff val="15000"/>
                  </a:schemeClr>
                </a:solidFill>
                <a:latin typeface="汉仪君黑-45简" panose="020B0604020202020204" pitchFamily="34" charset="-122"/>
              </a:rPr>
              <a:t>：</a:t>
            </a:r>
            <a:r>
              <a:rPr lang="en-US" altLang="zh-CN" sz="2400" spc="200" dirty="0" smtClean="0">
                <a:solidFill>
                  <a:schemeClr val="tx1">
                    <a:lumMod val="85000"/>
                    <a:lumOff val="15000"/>
                  </a:schemeClr>
                </a:solidFill>
                <a:latin typeface="汉仪君黑-45简" panose="020B0604020202020204" pitchFamily="34" charset="-122"/>
              </a:rPr>
              <a:t>XXXXX</a:t>
            </a:r>
            <a:endParaRPr lang="zh-CN" altLang="en-US" sz="2400" spc="200" dirty="0">
              <a:solidFill>
                <a:schemeClr val="tx1">
                  <a:lumMod val="85000"/>
                  <a:lumOff val="15000"/>
                </a:schemeClr>
              </a:solidFill>
              <a:latin typeface="汉仪君黑-45简" panose="020B0604020202020204" pitchFamily="34" charset="-122"/>
            </a:endParaRPr>
          </a:p>
        </p:txBody>
      </p:sp>
      <p:sp>
        <p:nvSpPr>
          <p:cNvPr id="52" name="矩形 18稻壳儿花儿小姐"/>
          <p:cNvSpPr/>
          <p:nvPr/>
        </p:nvSpPr>
        <p:spPr>
          <a:xfrm>
            <a:off x="5160723" y="205260"/>
            <a:ext cx="6997411" cy="461665"/>
          </a:xfrm>
          <a:prstGeom prst="rect">
            <a:avLst/>
          </a:prstGeom>
        </p:spPr>
        <p:txBody>
          <a:bodyPr wrap="square">
            <a:spAutoFit/>
          </a:bodyPr>
          <a:lstStyle/>
          <a:p>
            <a:pPr algn="dist"/>
            <a:r>
              <a:rPr lang="zh-CN" altLang="en-US" sz="2400" dirty="0" smtClean="0">
                <a:solidFill>
                  <a:schemeClr val="bg1">
                    <a:lumMod val="65000"/>
                  </a:schemeClr>
                </a:solidFill>
                <a:latin typeface="汉仪雅酷黑 55W" panose="020B0504020202020204" charset="-122"/>
                <a:ea typeface="汉仪雅酷黑 55W" panose="020B0504020202020204" charset="-122"/>
              </a:rPr>
              <a:t>TEACHING IMPLEMENTATION REPORT</a:t>
            </a:r>
            <a:endParaRPr lang="zh-CN" altLang="en-US" sz="2400" dirty="0">
              <a:solidFill>
                <a:schemeClr val="bg1">
                  <a:lumMod val="65000"/>
                </a:schemeClr>
              </a:solidFill>
              <a:latin typeface="汉仪雅酷黑 55W" panose="020B0504020202020204" charset="-122"/>
              <a:ea typeface="汉仪雅酷黑 55W" panose="020B050402020202020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28稻壳儿花儿小姐"/>
          <p:cNvSpPr/>
          <p:nvPr/>
        </p:nvSpPr>
        <p:spPr>
          <a:xfrm>
            <a:off x="27974" y="6018663"/>
            <a:ext cx="1111211" cy="182112"/>
          </a:xfrm>
          <a:prstGeom prst="rect">
            <a:avLst/>
          </a:prstGeom>
          <a:solidFill>
            <a:srgbClr val="FAE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ndParaRPr>
          </a:p>
        </p:txBody>
      </p:sp>
      <p:grpSp>
        <p:nvGrpSpPr>
          <p:cNvPr id="44" name="组合 43"/>
          <p:cNvGrpSpPr/>
          <p:nvPr/>
        </p:nvGrpSpPr>
        <p:grpSpPr>
          <a:xfrm>
            <a:off x="-8563" y="6394136"/>
            <a:ext cx="2013915" cy="387652"/>
            <a:chOff x="9324168" y="5324286"/>
            <a:chExt cx="2013915" cy="387652"/>
          </a:xfrm>
        </p:grpSpPr>
        <p:grpSp>
          <p:nvGrpSpPr>
            <p:cNvPr id="45" name="Group 165"/>
            <p:cNvGrpSpPr/>
            <p:nvPr/>
          </p:nvGrpSpPr>
          <p:grpSpPr>
            <a:xfrm>
              <a:off x="9866256" y="5324286"/>
              <a:ext cx="387652" cy="387652"/>
              <a:chOff x="10078954" y="5007430"/>
              <a:chExt cx="387652" cy="387652"/>
            </a:xfrm>
          </p:grpSpPr>
          <p:sp>
            <p:nvSpPr>
              <p:cNvPr id="55" name="椭圆 99稻壳儿花儿小姐"/>
              <p:cNvSpPr/>
              <p:nvPr/>
            </p:nvSpPr>
            <p:spPr>
              <a:xfrm>
                <a:off x="10078954" y="5007430"/>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56" name="Freeform"/>
              <p:cNvSpPr/>
              <p:nvPr/>
            </p:nvSpPr>
            <p:spPr>
              <a:xfrm>
                <a:off x="10158469" y="5121002"/>
                <a:ext cx="251480" cy="206227"/>
              </a:xfrm>
              <a:custGeom>
                <a:avLst/>
                <a:gdLst>
                  <a:gd name="connsiteX0" fmla="*/ 94228 w 607200"/>
                  <a:gd name="connsiteY0" fmla="*/ 292831 h 497939"/>
                  <a:gd name="connsiteX1" fmla="*/ 117481 w 607200"/>
                  <a:gd name="connsiteY1" fmla="*/ 292831 h 497939"/>
                  <a:gd name="connsiteX2" fmla="*/ 151068 w 607200"/>
                  <a:gd name="connsiteY2" fmla="*/ 292831 h 497939"/>
                  <a:gd name="connsiteX3" fmla="*/ 189822 w 607200"/>
                  <a:gd name="connsiteY3" fmla="*/ 292831 h 497939"/>
                  <a:gd name="connsiteX4" fmla="*/ 202740 w 607200"/>
                  <a:gd name="connsiteY4" fmla="*/ 292831 h 497939"/>
                  <a:gd name="connsiteX5" fmla="*/ 205323 w 607200"/>
                  <a:gd name="connsiteY5" fmla="*/ 292831 h 497939"/>
                  <a:gd name="connsiteX6" fmla="*/ 287999 w 607200"/>
                  <a:gd name="connsiteY6" fmla="*/ 292831 h 497939"/>
                  <a:gd name="connsiteX7" fmla="*/ 307376 w 607200"/>
                  <a:gd name="connsiteY7" fmla="*/ 312175 h 497939"/>
                  <a:gd name="connsiteX8" fmla="*/ 307376 w 607200"/>
                  <a:gd name="connsiteY8" fmla="*/ 350862 h 497939"/>
                  <a:gd name="connsiteX9" fmla="*/ 287999 w 607200"/>
                  <a:gd name="connsiteY9" fmla="*/ 365047 h 497939"/>
                  <a:gd name="connsiteX10" fmla="*/ 220825 w 607200"/>
                  <a:gd name="connsiteY10" fmla="*/ 365047 h 497939"/>
                  <a:gd name="connsiteX11" fmla="*/ 241494 w 607200"/>
                  <a:gd name="connsiteY11" fmla="*/ 388260 h 497939"/>
                  <a:gd name="connsiteX12" fmla="*/ 362924 w 607200"/>
                  <a:gd name="connsiteY12" fmla="*/ 388260 h 497939"/>
                  <a:gd name="connsiteX13" fmla="*/ 413304 w 607200"/>
                  <a:gd name="connsiteY13" fmla="*/ 344414 h 497939"/>
                  <a:gd name="connsiteX14" fmla="*/ 419763 w 607200"/>
                  <a:gd name="connsiteY14" fmla="*/ 344414 h 497939"/>
                  <a:gd name="connsiteX15" fmla="*/ 432681 w 607200"/>
                  <a:gd name="connsiteY15" fmla="*/ 353441 h 497939"/>
                  <a:gd name="connsiteX16" fmla="*/ 453350 w 607200"/>
                  <a:gd name="connsiteY16" fmla="*/ 388260 h 497939"/>
                  <a:gd name="connsiteX17" fmla="*/ 463684 w 607200"/>
                  <a:gd name="connsiteY17" fmla="*/ 414051 h 497939"/>
                  <a:gd name="connsiteX18" fmla="*/ 457225 w 607200"/>
                  <a:gd name="connsiteY18" fmla="*/ 421789 h 497939"/>
                  <a:gd name="connsiteX19" fmla="*/ 271205 w 607200"/>
                  <a:gd name="connsiteY19" fmla="*/ 497874 h 497939"/>
                  <a:gd name="connsiteX20" fmla="*/ 94228 w 607200"/>
                  <a:gd name="connsiteY20" fmla="*/ 456607 h 497939"/>
                  <a:gd name="connsiteX21" fmla="*/ 0 w 607200"/>
                  <a:gd name="connsiteY21" fmla="*/ 272122 h 497939"/>
                  <a:gd name="connsiteX22" fmla="*/ 67098 w 607200"/>
                  <a:gd name="connsiteY22" fmla="*/ 272122 h 497939"/>
                  <a:gd name="connsiteX23" fmla="*/ 67098 w 607200"/>
                  <a:gd name="connsiteY23" fmla="*/ 497855 h 497939"/>
                  <a:gd name="connsiteX24" fmla="*/ 0 w 607200"/>
                  <a:gd name="connsiteY24" fmla="*/ 497855 h 497939"/>
                  <a:gd name="connsiteX25" fmla="*/ 319132 w 607200"/>
                  <a:gd name="connsiteY25" fmla="*/ 52809 h 497939"/>
                  <a:gd name="connsiteX26" fmla="*/ 319132 w 607200"/>
                  <a:gd name="connsiteY26" fmla="*/ 69584 h 497939"/>
                  <a:gd name="connsiteX27" fmla="*/ 554184 w 607200"/>
                  <a:gd name="connsiteY27" fmla="*/ 69584 h 497939"/>
                  <a:gd name="connsiteX28" fmla="*/ 554184 w 607200"/>
                  <a:gd name="connsiteY28" fmla="*/ 52809 h 497939"/>
                  <a:gd name="connsiteX29" fmla="*/ 283596 w 607200"/>
                  <a:gd name="connsiteY29" fmla="*/ 47069 h 497939"/>
                  <a:gd name="connsiteX30" fmla="*/ 290818 w 607200"/>
                  <a:gd name="connsiteY30" fmla="*/ 50060 h 497939"/>
                  <a:gd name="connsiteX31" fmla="*/ 293356 w 607200"/>
                  <a:gd name="connsiteY31" fmla="*/ 56187 h 497939"/>
                  <a:gd name="connsiteX32" fmla="*/ 286573 w 607200"/>
                  <a:gd name="connsiteY32" fmla="*/ 53684 h 497939"/>
                  <a:gd name="connsiteX33" fmla="*/ 181486 w 607200"/>
                  <a:gd name="connsiteY33" fmla="*/ 47009 h 497939"/>
                  <a:gd name="connsiteX34" fmla="*/ 188897 w 607200"/>
                  <a:gd name="connsiteY34" fmla="*/ 50060 h 497939"/>
                  <a:gd name="connsiteX35" fmla="*/ 191482 w 607200"/>
                  <a:gd name="connsiteY35" fmla="*/ 56265 h 497939"/>
                  <a:gd name="connsiteX36" fmla="*/ 184490 w 607200"/>
                  <a:gd name="connsiteY36" fmla="*/ 53684 h 497939"/>
                  <a:gd name="connsiteX37" fmla="*/ 231880 w 607200"/>
                  <a:gd name="connsiteY37" fmla="*/ 47007 h 497939"/>
                  <a:gd name="connsiteX38" fmla="*/ 239252 w 607200"/>
                  <a:gd name="connsiteY38" fmla="*/ 50060 h 497939"/>
                  <a:gd name="connsiteX39" fmla="*/ 241812 w 607200"/>
                  <a:gd name="connsiteY39" fmla="*/ 56240 h 497939"/>
                  <a:gd name="connsiteX40" fmla="*/ 234886 w 607200"/>
                  <a:gd name="connsiteY40" fmla="*/ 53684 h 497939"/>
                  <a:gd name="connsiteX41" fmla="*/ 298365 w 607200"/>
                  <a:gd name="connsiteY41" fmla="*/ 25794 h 497939"/>
                  <a:gd name="connsiteX42" fmla="*/ 281566 w 607200"/>
                  <a:gd name="connsiteY42" fmla="*/ 42560 h 497939"/>
                  <a:gd name="connsiteX43" fmla="*/ 283596 w 607200"/>
                  <a:gd name="connsiteY43" fmla="*/ 47069 h 497939"/>
                  <a:gd name="connsiteX44" fmla="*/ 278956 w 607200"/>
                  <a:gd name="connsiteY44" fmla="*/ 45147 h 497939"/>
                  <a:gd name="connsiteX45" fmla="*/ 262181 w 607200"/>
                  <a:gd name="connsiteY45" fmla="*/ 61922 h 497939"/>
                  <a:gd name="connsiteX46" fmla="*/ 278956 w 607200"/>
                  <a:gd name="connsiteY46" fmla="*/ 78697 h 497939"/>
                  <a:gd name="connsiteX47" fmla="*/ 295731 w 607200"/>
                  <a:gd name="connsiteY47" fmla="*/ 61922 h 497939"/>
                  <a:gd name="connsiteX48" fmla="*/ 293356 w 607200"/>
                  <a:gd name="connsiteY48" fmla="*/ 56187 h 497939"/>
                  <a:gd name="connsiteX49" fmla="*/ 298365 w 607200"/>
                  <a:gd name="connsiteY49" fmla="*/ 58036 h 497939"/>
                  <a:gd name="connsiteX50" fmla="*/ 315163 w 607200"/>
                  <a:gd name="connsiteY50" fmla="*/ 42560 h 497939"/>
                  <a:gd name="connsiteX51" fmla="*/ 298365 w 607200"/>
                  <a:gd name="connsiteY51" fmla="*/ 25794 h 497939"/>
                  <a:gd name="connsiteX52" fmla="*/ 246677 w 607200"/>
                  <a:gd name="connsiteY52" fmla="*/ 25794 h 497939"/>
                  <a:gd name="connsiteX53" fmla="*/ 229878 w 607200"/>
                  <a:gd name="connsiteY53" fmla="*/ 42560 h 497939"/>
                  <a:gd name="connsiteX54" fmla="*/ 231880 w 607200"/>
                  <a:gd name="connsiteY54" fmla="*/ 47007 h 497939"/>
                  <a:gd name="connsiteX55" fmla="*/ 227390 w 607200"/>
                  <a:gd name="connsiteY55" fmla="*/ 45147 h 497939"/>
                  <a:gd name="connsiteX56" fmla="*/ 210615 w 607200"/>
                  <a:gd name="connsiteY56" fmla="*/ 61922 h 497939"/>
                  <a:gd name="connsiteX57" fmla="*/ 227390 w 607200"/>
                  <a:gd name="connsiteY57" fmla="*/ 78697 h 497939"/>
                  <a:gd name="connsiteX58" fmla="*/ 244165 w 607200"/>
                  <a:gd name="connsiteY58" fmla="*/ 61922 h 497939"/>
                  <a:gd name="connsiteX59" fmla="*/ 241812 w 607200"/>
                  <a:gd name="connsiteY59" fmla="*/ 56240 h 497939"/>
                  <a:gd name="connsiteX60" fmla="*/ 246677 w 607200"/>
                  <a:gd name="connsiteY60" fmla="*/ 58036 h 497939"/>
                  <a:gd name="connsiteX61" fmla="*/ 263475 w 607200"/>
                  <a:gd name="connsiteY61" fmla="*/ 42560 h 497939"/>
                  <a:gd name="connsiteX62" fmla="*/ 246677 w 607200"/>
                  <a:gd name="connsiteY62" fmla="*/ 25794 h 497939"/>
                  <a:gd name="connsiteX63" fmla="*/ 196281 w 607200"/>
                  <a:gd name="connsiteY63" fmla="*/ 25794 h 497939"/>
                  <a:gd name="connsiteX64" fmla="*/ 179483 w 607200"/>
                  <a:gd name="connsiteY64" fmla="*/ 42560 h 497939"/>
                  <a:gd name="connsiteX65" fmla="*/ 181486 w 607200"/>
                  <a:gd name="connsiteY65" fmla="*/ 47009 h 497939"/>
                  <a:gd name="connsiteX66" fmla="*/ 176962 w 607200"/>
                  <a:gd name="connsiteY66" fmla="*/ 45147 h 497939"/>
                  <a:gd name="connsiteX67" fmla="*/ 160084 w 607200"/>
                  <a:gd name="connsiteY67" fmla="*/ 61922 h 497939"/>
                  <a:gd name="connsiteX68" fmla="*/ 176962 w 607200"/>
                  <a:gd name="connsiteY68" fmla="*/ 78697 h 497939"/>
                  <a:gd name="connsiteX69" fmla="*/ 193840 w 607200"/>
                  <a:gd name="connsiteY69" fmla="*/ 61922 h 497939"/>
                  <a:gd name="connsiteX70" fmla="*/ 191482 w 607200"/>
                  <a:gd name="connsiteY70" fmla="*/ 56265 h 497939"/>
                  <a:gd name="connsiteX71" fmla="*/ 196281 w 607200"/>
                  <a:gd name="connsiteY71" fmla="*/ 58036 h 497939"/>
                  <a:gd name="connsiteX72" fmla="*/ 213080 w 607200"/>
                  <a:gd name="connsiteY72" fmla="*/ 42560 h 497939"/>
                  <a:gd name="connsiteX73" fmla="*/ 196281 w 607200"/>
                  <a:gd name="connsiteY73" fmla="*/ 25794 h 497939"/>
                  <a:gd name="connsiteX74" fmla="*/ 171729 w 607200"/>
                  <a:gd name="connsiteY74" fmla="*/ 0 h 497939"/>
                  <a:gd name="connsiteX75" fmla="*/ 573603 w 607200"/>
                  <a:gd name="connsiteY75" fmla="*/ 0 h 497939"/>
                  <a:gd name="connsiteX76" fmla="*/ 607200 w 607200"/>
                  <a:gd name="connsiteY76" fmla="*/ 33532 h 497939"/>
                  <a:gd name="connsiteX77" fmla="*/ 607200 w 607200"/>
                  <a:gd name="connsiteY77" fmla="*/ 368852 h 497939"/>
                  <a:gd name="connsiteX78" fmla="*/ 573603 w 607200"/>
                  <a:gd name="connsiteY78" fmla="*/ 402384 h 497939"/>
                  <a:gd name="connsiteX79" fmla="*/ 476688 w 607200"/>
                  <a:gd name="connsiteY79" fmla="*/ 402384 h 497939"/>
                  <a:gd name="connsiteX80" fmla="*/ 484441 w 607200"/>
                  <a:gd name="connsiteY80" fmla="*/ 393356 h 497939"/>
                  <a:gd name="connsiteX81" fmla="*/ 474104 w 607200"/>
                  <a:gd name="connsiteY81" fmla="*/ 368852 h 497939"/>
                  <a:gd name="connsiteX82" fmla="*/ 573603 w 607200"/>
                  <a:gd name="connsiteY82" fmla="*/ 368852 h 497939"/>
                  <a:gd name="connsiteX83" fmla="*/ 573603 w 607200"/>
                  <a:gd name="connsiteY83" fmla="*/ 83830 h 497939"/>
                  <a:gd name="connsiteX84" fmla="*/ 171729 w 607200"/>
                  <a:gd name="connsiteY84" fmla="*/ 83830 h 497939"/>
                  <a:gd name="connsiteX85" fmla="*/ 171729 w 607200"/>
                  <a:gd name="connsiteY85" fmla="*/ 273415 h 497939"/>
                  <a:gd name="connsiteX86" fmla="*/ 138132 w 607200"/>
                  <a:gd name="connsiteY86" fmla="*/ 273415 h 497939"/>
                  <a:gd name="connsiteX87" fmla="*/ 138132 w 607200"/>
                  <a:gd name="connsiteY87" fmla="*/ 33532 h 497939"/>
                  <a:gd name="connsiteX88" fmla="*/ 171729 w 607200"/>
                  <a:gd name="connsiteY88" fmla="*/ 0 h 49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7200" h="497939">
                    <a:moveTo>
                      <a:pt x="94228" y="292831"/>
                    </a:moveTo>
                    <a:lnTo>
                      <a:pt x="117481" y="292831"/>
                    </a:lnTo>
                    <a:lnTo>
                      <a:pt x="151068" y="292831"/>
                    </a:lnTo>
                    <a:lnTo>
                      <a:pt x="189822" y="292831"/>
                    </a:lnTo>
                    <a:lnTo>
                      <a:pt x="202740" y="292831"/>
                    </a:lnTo>
                    <a:lnTo>
                      <a:pt x="205323" y="292831"/>
                    </a:lnTo>
                    <a:lnTo>
                      <a:pt x="287999" y="292831"/>
                    </a:lnTo>
                    <a:cubicBezTo>
                      <a:pt x="308668" y="292831"/>
                      <a:pt x="307376" y="312175"/>
                      <a:pt x="307376" y="312175"/>
                    </a:cubicBezTo>
                    <a:lnTo>
                      <a:pt x="307376" y="350862"/>
                    </a:lnTo>
                    <a:cubicBezTo>
                      <a:pt x="307376" y="366337"/>
                      <a:pt x="287999" y="365047"/>
                      <a:pt x="287999" y="365047"/>
                    </a:cubicBezTo>
                    <a:lnTo>
                      <a:pt x="220825" y="365047"/>
                    </a:lnTo>
                    <a:cubicBezTo>
                      <a:pt x="227284" y="374074"/>
                      <a:pt x="233743" y="381812"/>
                      <a:pt x="241494" y="388260"/>
                    </a:cubicBezTo>
                    <a:lnTo>
                      <a:pt x="362924" y="388260"/>
                    </a:lnTo>
                    <a:cubicBezTo>
                      <a:pt x="387468" y="370206"/>
                      <a:pt x="401678" y="346993"/>
                      <a:pt x="413304" y="344414"/>
                    </a:cubicBezTo>
                    <a:cubicBezTo>
                      <a:pt x="414596" y="344414"/>
                      <a:pt x="414596" y="344414"/>
                      <a:pt x="419763" y="344414"/>
                    </a:cubicBezTo>
                    <a:cubicBezTo>
                      <a:pt x="423638" y="345704"/>
                      <a:pt x="432681" y="353441"/>
                      <a:pt x="432681" y="353441"/>
                    </a:cubicBezTo>
                    <a:cubicBezTo>
                      <a:pt x="440432" y="362468"/>
                      <a:pt x="448183" y="376653"/>
                      <a:pt x="453350" y="388260"/>
                    </a:cubicBezTo>
                    <a:cubicBezTo>
                      <a:pt x="459809" y="402445"/>
                      <a:pt x="463684" y="414051"/>
                      <a:pt x="463684" y="414051"/>
                    </a:cubicBezTo>
                    <a:cubicBezTo>
                      <a:pt x="462392" y="416630"/>
                      <a:pt x="459809" y="419210"/>
                      <a:pt x="457225" y="421789"/>
                    </a:cubicBezTo>
                    <a:cubicBezTo>
                      <a:pt x="379717" y="503032"/>
                      <a:pt x="271205" y="497874"/>
                      <a:pt x="271205" y="497874"/>
                    </a:cubicBezTo>
                    <a:cubicBezTo>
                      <a:pt x="225992" y="497874"/>
                      <a:pt x="94228" y="456607"/>
                      <a:pt x="94228" y="456607"/>
                    </a:cubicBezTo>
                    <a:close/>
                    <a:moveTo>
                      <a:pt x="0" y="272122"/>
                    </a:moveTo>
                    <a:lnTo>
                      <a:pt x="67098" y="272122"/>
                    </a:lnTo>
                    <a:lnTo>
                      <a:pt x="67098" y="497855"/>
                    </a:lnTo>
                    <a:lnTo>
                      <a:pt x="0" y="497855"/>
                    </a:lnTo>
                    <a:close/>
                    <a:moveTo>
                      <a:pt x="319132" y="52809"/>
                    </a:moveTo>
                    <a:lnTo>
                      <a:pt x="319132" y="69584"/>
                    </a:lnTo>
                    <a:lnTo>
                      <a:pt x="554184" y="69584"/>
                    </a:lnTo>
                    <a:lnTo>
                      <a:pt x="554184" y="52809"/>
                    </a:lnTo>
                    <a:close/>
                    <a:moveTo>
                      <a:pt x="283596" y="47069"/>
                    </a:moveTo>
                    <a:lnTo>
                      <a:pt x="290818" y="50060"/>
                    </a:lnTo>
                    <a:lnTo>
                      <a:pt x="293356" y="56187"/>
                    </a:lnTo>
                    <a:lnTo>
                      <a:pt x="286573" y="53684"/>
                    </a:lnTo>
                    <a:close/>
                    <a:moveTo>
                      <a:pt x="181486" y="47009"/>
                    </a:moveTo>
                    <a:lnTo>
                      <a:pt x="188897" y="50060"/>
                    </a:lnTo>
                    <a:lnTo>
                      <a:pt x="191482" y="56265"/>
                    </a:lnTo>
                    <a:lnTo>
                      <a:pt x="184490" y="53684"/>
                    </a:lnTo>
                    <a:close/>
                    <a:moveTo>
                      <a:pt x="231880" y="47007"/>
                    </a:moveTo>
                    <a:lnTo>
                      <a:pt x="239252" y="50060"/>
                    </a:lnTo>
                    <a:lnTo>
                      <a:pt x="241812" y="56240"/>
                    </a:lnTo>
                    <a:lnTo>
                      <a:pt x="234886" y="53684"/>
                    </a:lnTo>
                    <a:close/>
                    <a:moveTo>
                      <a:pt x="298365" y="25794"/>
                    </a:moveTo>
                    <a:cubicBezTo>
                      <a:pt x="289319" y="25794"/>
                      <a:pt x="281566" y="32242"/>
                      <a:pt x="281566" y="42560"/>
                    </a:cubicBezTo>
                    <a:lnTo>
                      <a:pt x="283596" y="47069"/>
                    </a:lnTo>
                    <a:lnTo>
                      <a:pt x="278956" y="45147"/>
                    </a:lnTo>
                    <a:cubicBezTo>
                      <a:pt x="269691" y="45147"/>
                      <a:pt x="262181" y="52657"/>
                      <a:pt x="262181" y="61922"/>
                    </a:cubicBezTo>
                    <a:cubicBezTo>
                      <a:pt x="262181" y="71187"/>
                      <a:pt x="269691" y="78697"/>
                      <a:pt x="278956" y="78697"/>
                    </a:cubicBezTo>
                    <a:cubicBezTo>
                      <a:pt x="288221" y="78697"/>
                      <a:pt x="295731" y="71187"/>
                      <a:pt x="295731" y="61922"/>
                    </a:cubicBezTo>
                    <a:lnTo>
                      <a:pt x="293356" y="56187"/>
                    </a:lnTo>
                    <a:lnTo>
                      <a:pt x="298365" y="58036"/>
                    </a:lnTo>
                    <a:cubicBezTo>
                      <a:pt x="307410" y="58036"/>
                      <a:pt x="315163" y="51588"/>
                      <a:pt x="315163" y="42560"/>
                    </a:cubicBezTo>
                    <a:cubicBezTo>
                      <a:pt x="315163" y="32242"/>
                      <a:pt x="307410" y="25794"/>
                      <a:pt x="298365" y="25794"/>
                    </a:cubicBezTo>
                    <a:close/>
                    <a:moveTo>
                      <a:pt x="246677" y="25794"/>
                    </a:moveTo>
                    <a:cubicBezTo>
                      <a:pt x="237632" y="25794"/>
                      <a:pt x="229878" y="32242"/>
                      <a:pt x="229878" y="42560"/>
                    </a:cubicBezTo>
                    <a:lnTo>
                      <a:pt x="231880" y="47007"/>
                    </a:lnTo>
                    <a:lnTo>
                      <a:pt x="227390" y="45147"/>
                    </a:lnTo>
                    <a:cubicBezTo>
                      <a:pt x="218125" y="45147"/>
                      <a:pt x="210615" y="52657"/>
                      <a:pt x="210615" y="61922"/>
                    </a:cubicBezTo>
                    <a:cubicBezTo>
                      <a:pt x="210615" y="71187"/>
                      <a:pt x="218125" y="78697"/>
                      <a:pt x="227390" y="78697"/>
                    </a:cubicBezTo>
                    <a:cubicBezTo>
                      <a:pt x="236655" y="78697"/>
                      <a:pt x="244165" y="71187"/>
                      <a:pt x="244165" y="61922"/>
                    </a:cubicBezTo>
                    <a:lnTo>
                      <a:pt x="241812" y="56240"/>
                    </a:lnTo>
                    <a:lnTo>
                      <a:pt x="246677" y="58036"/>
                    </a:lnTo>
                    <a:cubicBezTo>
                      <a:pt x="255722" y="58036"/>
                      <a:pt x="263475" y="51588"/>
                      <a:pt x="263475" y="42560"/>
                    </a:cubicBezTo>
                    <a:cubicBezTo>
                      <a:pt x="263475" y="32242"/>
                      <a:pt x="255722" y="25794"/>
                      <a:pt x="246677" y="25794"/>
                    </a:cubicBezTo>
                    <a:close/>
                    <a:moveTo>
                      <a:pt x="196281" y="25794"/>
                    </a:moveTo>
                    <a:cubicBezTo>
                      <a:pt x="187236" y="25794"/>
                      <a:pt x="179483" y="32242"/>
                      <a:pt x="179483" y="42560"/>
                    </a:cubicBezTo>
                    <a:lnTo>
                      <a:pt x="181486" y="47009"/>
                    </a:lnTo>
                    <a:lnTo>
                      <a:pt x="176962" y="45147"/>
                    </a:lnTo>
                    <a:cubicBezTo>
                      <a:pt x="167641" y="45147"/>
                      <a:pt x="160084" y="52657"/>
                      <a:pt x="160084" y="61922"/>
                    </a:cubicBezTo>
                    <a:cubicBezTo>
                      <a:pt x="160084" y="71187"/>
                      <a:pt x="167641" y="78697"/>
                      <a:pt x="176962" y="78697"/>
                    </a:cubicBezTo>
                    <a:cubicBezTo>
                      <a:pt x="186283" y="78697"/>
                      <a:pt x="193840" y="71187"/>
                      <a:pt x="193840" y="61922"/>
                    </a:cubicBezTo>
                    <a:lnTo>
                      <a:pt x="191482" y="56265"/>
                    </a:lnTo>
                    <a:lnTo>
                      <a:pt x="196281" y="58036"/>
                    </a:lnTo>
                    <a:cubicBezTo>
                      <a:pt x="205327" y="58036"/>
                      <a:pt x="213080" y="51588"/>
                      <a:pt x="213080" y="42560"/>
                    </a:cubicBezTo>
                    <a:cubicBezTo>
                      <a:pt x="213080" y="32242"/>
                      <a:pt x="205327" y="25794"/>
                      <a:pt x="196281" y="25794"/>
                    </a:cubicBezTo>
                    <a:close/>
                    <a:moveTo>
                      <a:pt x="171729" y="0"/>
                    </a:moveTo>
                    <a:lnTo>
                      <a:pt x="573603" y="0"/>
                    </a:lnTo>
                    <a:cubicBezTo>
                      <a:pt x="592986" y="0"/>
                      <a:pt x="607200" y="15476"/>
                      <a:pt x="607200" y="33532"/>
                    </a:cubicBezTo>
                    <a:lnTo>
                      <a:pt x="607200" y="368852"/>
                    </a:lnTo>
                    <a:cubicBezTo>
                      <a:pt x="607200" y="386908"/>
                      <a:pt x="592986" y="402384"/>
                      <a:pt x="573603" y="402384"/>
                    </a:cubicBezTo>
                    <a:lnTo>
                      <a:pt x="476688" y="402384"/>
                    </a:lnTo>
                    <a:cubicBezTo>
                      <a:pt x="479273" y="399805"/>
                      <a:pt x="481857" y="397225"/>
                      <a:pt x="484441" y="393356"/>
                    </a:cubicBezTo>
                    <a:cubicBezTo>
                      <a:pt x="484441" y="393356"/>
                      <a:pt x="479273" y="381749"/>
                      <a:pt x="474104" y="368852"/>
                    </a:cubicBezTo>
                    <a:lnTo>
                      <a:pt x="573603" y="368852"/>
                    </a:lnTo>
                    <a:lnTo>
                      <a:pt x="573603" y="83830"/>
                    </a:lnTo>
                    <a:lnTo>
                      <a:pt x="171729" y="83830"/>
                    </a:lnTo>
                    <a:lnTo>
                      <a:pt x="171729" y="273415"/>
                    </a:lnTo>
                    <a:lnTo>
                      <a:pt x="138132" y="273415"/>
                    </a:lnTo>
                    <a:lnTo>
                      <a:pt x="138132" y="33532"/>
                    </a:lnTo>
                    <a:cubicBezTo>
                      <a:pt x="138132" y="15476"/>
                      <a:pt x="152346" y="0"/>
                      <a:pt x="171729"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nvGrpSpPr>
            <p:cNvPr id="46" name="组合 45"/>
            <p:cNvGrpSpPr/>
            <p:nvPr/>
          </p:nvGrpSpPr>
          <p:grpSpPr>
            <a:xfrm>
              <a:off x="10408344" y="5324286"/>
              <a:ext cx="387652" cy="387652"/>
              <a:chOff x="10755275" y="5007430"/>
              <a:chExt cx="387652" cy="387652"/>
            </a:xfrm>
          </p:grpSpPr>
          <p:sp>
            <p:nvSpPr>
              <p:cNvPr id="53" name="椭圆 102稻壳儿花儿小姐"/>
              <p:cNvSpPr/>
              <p:nvPr>
                <p:custDataLst>
                  <p:tags r:id="rId1"/>
                </p:custDataLst>
              </p:nvPr>
            </p:nvSpPr>
            <p:spPr>
              <a:xfrm>
                <a:off x="10755275" y="5007430"/>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54" name="Freeform"/>
              <p:cNvSpPr/>
              <p:nvPr/>
            </p:nvSpPr>
            <p:spPr>
              <a:xfrm>
                <a:off x="10818847" y="5102351"/>
                <a:ext cx="251480" cy="220671"/>
              </a:xfrm>
              <a:custGeom>
                <a:avLst/>
                <a:gdLst>
                  <a:gd name="connsiteX0" fmla="*/ 104622 w 549006"/>
                  <a:gd name="connsiteY0" fmla="*/ 304469 h 481748"/>
                  <a:gd name="connsiteX1" fmla="*/ 83956 w 549006"/>
                  <a:gd name="connsiteY1" fmla="*/ 323824 h 481748"/>
                  <a:gd name="connsiteX2" fmla="*/ 104622 w 549006"/>
                  <a:gd name="connsiteY2" fmla="*/ 344468 h 481748"/>
                  <a:gd name="connsiteX3" fmla="*/ 313866 w 549006"/>
                  <a:gd name="connsiteY3" fmla="*/ 344468 h 481748"/>
                  <a:gd name="connsiteX4" fmla="*/ 334532 w 549006"/>
                  <a:gd name="connsiteY4" fmla="*/ 323824 h 481748"/>
                  <a:gd name="connsiteX5" fmla="*/ 313866 w 549006"/>
                  <a:gd name="connsiteY5" fmla="*/ 304469 h 481748"/>
                  <a:gd name="connsiteX6" fmla="*/ 104622 w 549006"/>
                  <a:gd name="connsiteY6" fmla="*/ 221890 h 481748"/>
                  <a:gd name="connsiteX7" fmla="*/ 83956 w 549006"/>
                  <a:gd name="connsiteY7" fmla="*/ 242535 h 481748"/>
                  <a:gd name="connsiteX8" fmla="*/ 104622 w 549006"/>
                  <a:gd name="connsiteY8" fmla="*/ 263180 h 481748"/>
                  <a:gd name="connsiteX9" fmla="*/ 313866 w 549006"/>
                  <a:gd name="connsiteY9" fmla="*/ 263180 h 481748"/>
                  <a:gd name="connsiteX10" fmla="*/ 334532 w 549006"/>
                  <a:gd name="connsiteY10" fmla="*/ 242535 h 481748"/>
                  <a:gd name="connsiteX11" fmla="*/ 313866 w 549006"/>
                  <a:gd name="connsiteY11" fmla="*/ 221890 h 481748"/>
                  <a:gd name="connsiteX12" fmla="*/ 74914 w 549006"/>
                  <a:gd name="connsiteY12" fmla="*/ 135440 h 481748"/>
                  <a:gd name="connsiteX13" fmla="*/ 347448 w 549006"/>
                  <a:gd name="connsiteY13" fmla="*/ 138021 h 481748"/>
                  <a:gd name="connsiteX14" fmla="*/ 419779 w 549006"/>
                  <a:gd name="connsiteY14" fmla="*/ 211568 h 481748"/>
                  <a:gd name="connsiteX15" fmla="*/ 417196 w 549006"/>
                  <a:gd name="connsiteY15" fmla="*/ 388339 h 481748"/>
                  <a:gd name="connsiteX16" fmla="*/ 373280 w 549006"/>
                  <a:gd name="connsiteY16" fmla="*/ 429628 h 481748"/>
                  <a:gd name="connsiteX17" fmla="*/ 379739 w 549006"/>
                  <a:gd name="connsiteY17" fmla="*/ 459305 h 481748"/>
                  <a:gd name="connsiteX18" fmla="*/ 371989 w 549006"/>
                  <a:gd name="connsiteY18" fmla="*/ 478659 h 481748"/>
                  <a:gd name="connsiteX19" fmla="*/ 352614 w 549006"/>
                  <a:gd name="connsiteY19" fmla="*/ 479950 h 481748"/>
                  <a:gd name="connsiteX20" fmla="*/ 254451 w 549006"/>
                  <a:gd name="connsiteY20" fmla="*/ 429628 h 481748"/>
                  <a:gd name="connsiteX21" fmla="*/ 72331 w 549006"/>
                  <a:gd name="connsiteY21" fmla="*/ 427047 h 481748"/>
                  <a:gd name="connsiteX22" fmla="*/ 0 w 549006"/>
                  <a:gd name="connsiteY22" fmla="*/ 353501 h 481748"/>
                  <a:gd name="connsiteX23" fmla="*/ 1292 w 549006"/>
                  <a:gd name="connsiteY23" fmla="*/ 207697 h 481748"/>
                  <a:gd name="connsiteX24" fmla="*/ 74914 w 549006"/>
                  <a:gd name="connsiteY24" fmla="*/ 135440 h 481748"/>
                  <a:gd name="connsiteX25" fmla="*/ 223424 w 549006"/>
                  <a:gd name="connsiteY25" fmla="*/ 0 h 481748"/>
                  <a:gd name="connsiteX26" fmla="*/ 446939 w 549006"/>
                  <a:gd name="connsiteY26" fmla="*/ 0 h 481748"/>
                  <a:gd name="connsiteX27" fmla="*/ 549006 w 549006"/>
                  <a:gd name="connsiteY27" fmla="*/ 101943 h 481748"/>
                  <a:gd name="connsiteX28" fmla="*/ 549006 w 549006"/>
                  <a:gd name="connsiteY28" fmla="*/ 221953 h 481748"/>
                  <a:gd name="connsiteX29" fmla="*/ 449523 w 549006"/>
                  <a:gd name="connsiteY29" fmla="*/ 323896 h 481748"/>
                  <a:gd name="connsiteX30" fmla="*/ 449523 w 549006"/>
                  <a:gd name="connsiteY30" fmla="*/ 282603 h 481748"/>
                  <a:gd name="connsiteX31" fmla="*/ 505078 w 549006"/>
                  <a:gd name="connsiteY31" fmla="*/ 221953 h 481748"/>
                  <a:gd name="connsiteX32" fmla="*/ 505078 w 549006"/>
                  <a:gd name="connsiteY32" fmla="*/ 101943 h 481748"/>
                  <a:gd name="connsiteX33" fmla="*/ 446939 w 549006"/>
                  <a:gd name="connsiteY33" fmla="*/ 41293 h 481748"/>
                  <a:gd name="connsiteX34" fmla="*/ 223424 w 549006"/>
                  <a:gd name="connsiteY34" fmla="*/ 41293 h 481748"/>
                  <a:gd name="connsiteX35" fmla="*/ 162701 w 549006"/>
                  <a:gd name="connsiteY35" fmla="*/ 101943 h 481748"/>
                  <a:gd name="connsiteX36" fmla="*/ 162701 w 549006"/>
                  <a:gd name="connsiteY36" fmla="*/ 104524 h 481748"/>
                  <a:gd name="connsiteX37" fmla="*/ 121357 w 549006"/>
                  <a:gd name="connsiteY37" fmla="*/ 104524 h 481748"/>
                  <a:gd name="connsiteX38" fmla="*/ 121357 w 549006"/>
                  <a:gd name="connsiteY38" fmla="*/ 101943 h 481748"/>
                  <a:gd name="connsiteX39" fmla="*/ 223424 w 549006"/>
                  <a:gd name="connsiteY39" fmla="*/ 0 h 48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9006" h="481748">
                    <a:moveTo>
                      <a:pt x="104622" y="304469"/>
                    </a:moveTo>
                    <a:cubicBezTo>
                      <a:pt x="92997" y="304469"/>
                      <a:pt x="83956" y="313501"/>
                      <a:pt x="83956" y="323824"/>
                    </a:cubicBezTo>
                    <a:cubicBezTo>
                      <a:pt x="83956" y="335436"/>
                      <a:pt x="92997" y="344468"/>
                      <a:pt x="104622" y="344468"/>
                    </a:cubicBezTo>
                    <a:lnTo>
                      <a:pt x="313866" y="344468"/>
                    </a:lnTo>
                    <a:cubicBezTo>
                      <a:pt x="325490" y="344468"/>
                      <a:pt x="334532" y="335436"/>
                      <a:pt x="334532" y="323824"/>
                    </a:cubicBezTo>
                    <a:cubicBezTo>
                      <a:pt x="334532" y="313501"/>
                      <a:pt x="325490" y="304469"/>
                      <a:pt x="313866" y="304469"/>
                    </a:cubicBezTo>
                    <a:close/>
                    <a:moveTo>
                      <a:pt x="104622" y="221890"/>
                    </a:moveTo>
                    <a:cubicBezTo>
                      <a:pt x="92997" y="221890"/>
                      <a:pt x="83956" y="230922"/>
                      <a:pt x="83956" y="242535"/>
                    </a:cubicBezTo>
                    <a:cubicBezTo>
                      <a:pt x="83956" y="254148"/>
                      <a:pt x="92997" y="263180"/>
                      <a:pt x="104622" y="263180"/>
                    </a:cubicBezTo>
                    <a:lnTo>
                      <a:pt x="313866" y="263180"/>
                    </a:lnTo>
                    <a:cubicBezTo>
                      <a:pt x="325490" y="263180"/>
                      <a:pt x="334532" y="254148"/>
                      <a:pt x="334532" y="242535"/>
                    </a:cubicBezTo>
                    <a:cubicBezTo>
                      <a:pt x="334532" y="230922"/>
                      <a:pt x="325490" y="221890"/>
                      <a:pt x="313866" y="221890"/>
                    </a:cubicBezTo>
                    <a:close/>
                    <a:moveTo>
                      <a:pt x="74914" y="135440"/>
                    </a:moveTo>
                    <a:lnTo>
                      <a:pt x="347448" y="138021"/>
                    </a:lnTo>
                    <a:cubicBezTo>
                      <a:pt x="387488" y="139311"/>
                      <a:pt x="419779" y="171569"/>
                      <a:pt x="419779" y="211568"/>
                    </a:cubicBezTo>
                    <a:lnTo>
                      <a:pt x="417196" y="388339"/>
                    </a:lnTo>
                    <a:cubicBezTo>
                      <a:pt x="417196" y="411564"/>
                      <a:pt x="397821" y="429628"/>
                      <a:pt x="373280" y="429628"/>
                    </a:cubicBezTo>
                    <a:lnTo>
                      <a:pt x="379739" y="459305"/>
                    </a:lnTo>
                    <a:cubicBezTo>
                      <a:pt x="379739" y="467047"/>
                      <a:pt x="377155" y="473498"/>
                      <a:pt x="371989" y="478659"/>
                    </a:cubicBezTo>
                    <a:cubicBezTo>
                      <a:pt x="366822" y="482530"/>
                      <a:pt x="359072" y="482530"/>
                      <a:pt x="352614" y="479950"/>
                    </a:cubicBezTo>
                    <a:lnTo>
                      <a:pt x="254451" y="429628"/>
                    </a:lnTo>
                    <a:lnTo>
                      <a:pt x="72331" y="427047"/>
                    </a:lnTo>
                    <a:cubicBezTo>
                      <a:pt x="32291" y="427047"/>
                      <a:pt x="0" y="393500"/>
                      <a:pt x="0" y="353501"/>
                    </a:cubicBezTo>
                    <a:lnTo>
                      <a:pt x="1292" y="207697"/>
                    </a:lnTo>
                    <a:cubicBezTo>
                      <a:pt x="2583" y="167698"/>
                      <a:pt x="34874" y="135440"/>
                      <a:pt x="74914" y="135440"/>
                    </a:cubicBezTo>
                    <a:close/>
                    <a:moveTo>
                      <a:pt x="223424" y="0"/>
                    </a:moveTo>
                    <a:lnTo>
                      <a:pt x="446939" y="0"/>
                    </a:lnTo>
                    <a:cubicBezTo>
                      <a:pt x="502494" y="0"/>
                      <a:pt x="549006" y="46455"/>
                      <a:pt x="549006" y="101943"/>
                    </a:cubicBezTo>
                    <a:lnTo>
                      <a:pt x="549006" y="221953"/>
                    </a:lnTo>
                    <a:cubicBezTo>
                      <a:pt x="549006" y="277441"/>
                      <a:pt x="505078" y="322606"/>
                      <a:pt x="449523" y="323896"/>
                    </a:cubicBezTo>
                    <a:lnTo>
                      <a:pt x="449523" y="282603"/>
                    </a:lnTo>
                    <a:cubicBezTo>
                      <a:pt x="480530" y="280022"/>
                      <a:pt x="505078" y="254213"/>
                      <a:pt x="505078" y="221953"/>
                    </a:cubicBezTo>
                    <a:lnTo>
                      <a:pt x="505078" y="101943"/>
                    </a:lnTo>
                    <a:cubicBezTo>
                      <a:pt x="505078" y="68392"/>
                      <a:pt x="479238" y="41293"/>
                      <a:pt x="446939" y="41293"/>
                    </a:cubicBezTo>
                    <a:lnTo>
                      <a:pt x="223424" y="41293"/>
                    </a:lnTo>
                    <a:cubicBezTo>
                      <a:pt x="189833" y="41293"/>
                      <a:pt x="162701" y="68392"/>
                      <a:pt x="162701" y="101943"/>
                    </a:cubicBezTo>
                    <a:lnTo>
                      <a:pt x="162701" y="104524"/>
                    </a:lnTo>
                    <a:lnTo>
                      <a:pt x="121357" y="104524"/>
                    </a:lnTo>
                    <a:lnTo>
                      <a:pt x="121357" y="101943"/>
                    </a:lnTo>
                    <a:cubicBezTo>
                      <a:pt x="121357" y="46455"/>
                      <a:pt x="166577" y="0"/>
                      <a:pt x="22342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nvGrpSpPr>
            <p:cNvPr id="47" name="组合 46"/>
            <p:cNvGrpSpPr/>
            <p:nvPr/>
          </p:nvGrpSpPr>
          <p:grpSpPr>
            <a:xfrm>
              <a:off x="10950431" y="5324286"/>
              <a:ext cx="387652" cy="387652"/>
              <a:chOff x="11431597" y="5007430"/>
              <a:chExt cx="387652" cy="387652"/>
            </a:xfrm>
          </p:grpSpPr>
          <p:sp>
            <p:nvSpPr>
              <p:cNvPr id="51" name="椭圆 105稻壳儿花儿小姐"/>
              <p:cNvSpPr/>
              <p:nvPr>
                <p:custDataLst>
                  <p:tags r:id="rId2"/>
                </p:custDataLst>
              </p:nvPr>
            </p:nvSpPr>
            <p:spPr>
              <a:xfrm>
                <a:off x="11431597" y="5007430"/>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52" name="Freeform"/>
              <p:cNvSpPr/>
              <p:nvPr/>
            </p:nvSpPr>
            <p:spPr>
              <a:xfrm>
                <a:off x="11511065" y="5114878"/>
                <a:ext cx="251480" cy="218477"/>
              </a:xfrm>
              <a:custGeom>
                <a:avLst/>
                <a:gdLst>
                  <a:gd name="T0" fmla="*/ 2723 w 2802"/>
                  <a:gd name="T1" fmla="*/ 27 h 2438"/>
                  <a:gd name="T2" fmla="*/ 2546 w 2802"/>
                  <a:gd name="T3" fmla="*/ 45 h 2438"/>
                  <a:gd name="T4" fmla="*/ 1717 w 2802"/>
                  <a:gd name="T5" fmla="*/ 29 h 2438"/>
                  <a:gd name="T6" fmla="*/ 1085 w 2802"/>
                  <a:gd name="T7" fmla="*/ 29 h 2438"/>
                  <a:gd name="T8" fmla="*/ 256 w 2802"/>
                  <a:gd name="T9" fmla="*/ 45 h 2438"/>
                  <a:gd name="T10" fmla="*/ 78 w 2802"/>
                  <a:gd name="T11" fmla="*/ 27 h 2438"/>
                  <a:gd name="T12" fmla="*/ 0 w 2802"/>
                  <a:gd name="T13" fmla="*/ 93 h 2438"/>
                  <a:gd name="T14" fmla="*/ 55 w 2802"/>
                  <a:gd name="T15" fmla="*/ 1819 h 2438"/>
                  <a:gd name="T16" fmla="*/ 870 w 2802"/>
                  <a:gd name="T17" fmla="*/ 2183 h 2438"/>
                  <a:gd name="T18" fmla="*/ 1767 w 2802"/>
                  <a:gd name="T19" fmla="*/ 2438 h 2438"/>
                  <a:gd name="T20" fmla="*/ 2022 w 2802"/>
                  <a:gd name="T21" fmla="*/ 1948 h 2438"/>
                  <a:gd name="T22" fmla="*/ 2802 w 2802"/>
                  <a:gd name="T23" fmla="*/ 1754 h 2438"/>
                  <a:gd name="T24" fmla="*/ 2778 w 2802"/>
                  <a:gd name="T25" fmla="*/ 42 h 2438"/>
                  <a:gd name="T26" fmla="*/ 870 w 2802"/>
                  <a:gd name="T27" fmla="*/ 1656 h 2438"/>
                  <a:gd name="T28" fmla="*/ 332 w 2802"/>
                  <a:gd name="T29" fmla="*/ 1694 h 2438"/>
                  <a:gd name="T30" fmla="*/ 809 w 2802"/>
                  <a:gd name="T31" fmla="*/ 134 h 2438"/>
                  <a:gd name="T32" fmla="*/ 1334 w 2802"/>
                  <a:gd name="T33" fmla="*/ 352 h 2438"/>
                  <a:gd name="T34" fmla="*/ 1125 w 2802"/>
                  <a:gd name="T35" fmla="*/ 542 h 2438"/>
                  <a:gd name="T36" fmla="*/ 1446 w 2802"/>
                  <a:gd name="T37" fmla="*/ 2324 h 2438"/>
                  <a:gd name="T38" fmla="*/ 1446 w 2802"/>
                  <a:gd name="T39" fmla="*/ 2167 h 2438"/>
                  <a:gd name="T40" fmla="*/ 1446 w 2802"/>
                  <a:gd name="T41" fmla="*/ 2324 h 2438"/>
                  <a:gd name="T42" fmla="*/ 1032 w 2802"/>
                  <a:gd name="T43" fmla="*/ 2068 h 2438"/>
                  <a:gd name="T44" fmla="*/ 1860 w 2802"/>
                  <a:gd name="T45" fmla="*/ 785 h 2438"/>
                  <a:gd name="T46" fmla="*/ 2470 w 2802"/>
                  <a:gd name="T47" fmla="*/ 1694 h 2438"/>
                  <a:gd name="T48" fmla="*/ 2022 w 2802"/>
                  <a:gd name="T49" fmla="*/ 797 h 2438"/>
                  <a:gd name="T50" fmla="*/ 1468 w 2802"/>
                  <a:gd name="T51" fmla="*/ 542 h 2438"/>
                  <a:gd name="T52" fmla="*/ 1755 w 2802"/>
                  <a:gd name="T53" fmla="*/ 157 h 2438"/>
                  <a:gd name="T54" fmla="*/ 2470 w 2802"/>
                  <a:gd name="T55" fmla="*/ 169 h 2438"/>
                  <a:gd name="T56" fmla="*/ 1151 w 2802"/>
                  <a:gd name="T57" fmla="*/ 1137 h 2438"/>
                  <a:gd name="T58" fmla="*/ 1217 w 2802"/>
                  <a:gd name="T59" fmla="*/ 881 h 2438"/>
                  <a:gd name="T60" fmla="*/ 1741 w 2802"/>
                  <a:gd name="T61" fmla="*/ 947 h 2438"/>
                  <a:gd name="T62" fmla="*/ 1674 w 2802"/>
                  <a:gd name="T63" fmla="*/ 1204 h 2438"/>
                  <a:gd name="T64" fmla="*/ 1151 w 2802"/>
                  <a:gd name="T65" fmla="*/ 1137 h 2438"/>
                  <a:gd name="T66" fmla="*/ 1209 w 2802"/>
                  <a:gd name="T67" fmla="*/ 1316 h 2438"/>
                  <a:gd name="T68" fmla="*/ 1741 w 2802"/>
                  <a:gd name="T69" fmla="*/ 1383 h 2438"/>
                  <a:gd name="T70" fmla="*/ 1209 w 2802"/>
                  <a:gd name="T71" fmla="*/ 1449 h 2438"/>
                  <a:gd name="T72" fmla="*/ 1143 w 2802"/>
                  <a:gd name="T73" fmla="*/ 1624 h 2438"/>
                  <a:gd name="T74" fmla="*/ 1401 w 2802"/>
                  <a:gd name="T75" fmla="*/ 1558 h 2438"/>
                  <a:gd name="T76" fmla="*/ 1401 w 2802"/>
                  <a:gd name="T77" fmla="*/ 1691 h 2438"/>
                  <a:gd name="T78" fmla="*/ 1143 w 2802"/>
                  <a:gd name="T79" fmla="*/ 1624 h 2438"/>
                  <a:gd name="T80" fmla="*/ 1209 w 2802"/>
                  <a:gd name="T81" fmla="*/ 1799 h 2438"/>
                  <a:gd name="T82" fmla="*/ 1618 w 2802"/>
                  <a:gd name="T83" fmla="*/ 1866 h 2438"/>
                  <a:gd name="T84" fmla="*/ 1209 w 2802"/>
                  <a:gd name="T85" fmla="*/ 1933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2" h="2438">
                    <a:moveTo>
                      <a:pt x="2778" y="42"/>
                    </a:moveTo>
                    <a:cubicBezTo>
                      <a:pt x="2763" y="29"/>
                      <a:pt x="2743" y="24"/>
                      <a:pt x="2723" y="27"/>
                    </a:cubicBezTo>
                    <a:lnTo>
                      <a:pt x="2571" y="55"/>
                    </a:lnTo>
                    <a:cubicBezTo>
                      <a:pt x="2564" y="50"/>
                      <a:pt x="2555" y="46"/>
                      <a:pt x="2546" y="45"/>
                    </a:cubicBezTo>
                    <a:cubicBezTo>
                      <a:pt x="2534" y="43"/>
                      <a:pt x="2245" y="0"/>
                      <a:pt x="1993" y="0"/>
                    </a:cubicBezTo>
                    <a:cubicBezTo>
                      <a:pt x="1873" y="0"/>
                      <a:pt x="1782" y="10"/>
                      <a:pt x="1717" y="29"/>
                    </a:cubicBezTo>
                    <a:cubicBezTo>
                      <a:pt x="1562" y="75"/>
                      <a:pt x="1459" y="162"/>
                      <a:pt x="1401" y="224"/>
                    </a:cubicBezTo>
                    <a:cubicBezTo>
                      <a:pt x="1343" y="162"/>
                      <a:pt x="1239" y="75"/>
                      <a:pt x="1085" y="29"/>
                    </a:cubicBezTo>
                    <a:cubicBezTo>
                      <a:pt x="1019" y="10"/>
                      <a:pt x="929" y="0"/>
                      <a:pt x="809" y="0"/>
                    </a:cubicBezTo>
                    <a:cubicBezTo>
                      <a:pt x="556" y="0"/>
                      <a:pt x="268" y="43"/>
                      <a:pt x="256" y="45"/>
                    </a:cubicBezTo>
                    <a:cubicBezTo>
                      <a:pt x="246" y="46"/>
                      <a:pt x="238" y="50"/>
                      <a:pt x="230" y="55"/>
                    </a:cubicBezTo>
                    <a:lnTo>
                      <a:pt x="78" y="27"/>
                    </a:lnTo>
                    <a:cubicBezTo>
                      <a:pt x="59" y="24"/>
                      <a:pt x="39" y="29"/>
                      <a:pt x="24" y="42"/>
                    </a:cubicBezTo>
                    <a:cubicBezTo>
                      <a:pt x="9" y="55"/>
                      <a:pt x="0" y="73"/>
                      <a:pt x="0" y="93"/>
                    </a:cubicBezTo>
                    <a:lnTo>
                      <a:pt x="0" y="1754"/>
                    </a:lnTo>
                    <a:cubicBezTo>
                      <a:pt x="0" y="1786"/>
                      <a:pt x="23" y="1814"/>
                      <a:pt x="55" y="1819"/>
                    </a:cubicBezTo>
                    <a:lnTo>
                      <a:pt x="870" y="1964"/>
                    </a:lnTo>
                    <a:lnTo>
                      <a:pt x="870" y="2183"/>
                    </a:lnTo>
                    <a:cubicBezTo>
                      <a:pt x="870" y="2323"/>
                      <a:pt x="984" y="2438"/>
                      <a:pt x="1125" y="2438"/>
                    </a:cubicBezTo>
                    <a:lnTo>
                      <a:pt x="1767" y="2438"/>
                    </a:lnTo>
                    <a:cubicBezTo>
                      <a:pt x="1907" y="2438"/>
                      <a:pt x="2022" y="2323"/>
                      <a:pt x="2022" y="2183"/>
                    </a:cubicBezTo>
                    <a:lnTo>
                      <a:pt x="2022" y="1948"/>
                    </a:lnTo>
                    <a:lnTo>
                      <a:pt x="2747" y="1819"/>
                    </a:lnTo>
                    <a:cubicBezTo>
                      <a:pt x="2779" y="1814"/>
                      <a:pt x="2802" y="1786"/>
                      <a:pt x="2802" y="1754"/>
                    </a:cubicBezTo>
                    <a:lnTo>
                      <a:pt x="2802" y="93"/>
                    </a:lnTo>
                    <a:cubicBezTo>
                      <a:pt x="2802" y="73"/>
                      <a:pt x="2793" y="55"/>
                      <a:pt x="2778" y="42"/>
                    </a:cubicBezTo>
                    <a:close/>
                    <a:moveTo>
                      <a:pt x="870" y="797"/>
                    </a:moveTo>
                    <a:lnTo>
                      <a:pt x="870" y="1656"/>
                    </a:lnTo>
                    <a:cubicBezTo>
                      <a:pt x="853" y="1655"/>
                      <a:pt x="836" y="1655"/>
                      <a:pt x="819" y="1655"/>
                    </a:cubicBezTo>
                    <a:cubicBezTo>
                      <a:pt x="634" y="1655"/>
                      <a:pt x="438" y="1679"/>
                      <a:pt x="332" y="1694"/>
                    </a:cubicBezTo>
                    <a:lnTo>
                      <a:pt x="332" y="169"/>
                    </a:lnTo>
                    <a:cubicBezTo>
                      <a:pt x="429" y="157"/>
                      <a:pt x="631" y="134"/>
                      <a:pt x="809" y="134"/>
                    </a:cubicBezTo>
                    <a:cubicBezTo>
                      <a:pt x="915" y="134"/>
                      <a:pt x="995" y="141"/>
                      <a:pt x="1047" y="157"/>
                    </a:cubicBezTo>
                    <a:cubicBezTo>
                      <a:pt x="1211" y="206"/>
                      <a:pt x="1305" y="313"/>
                      <a:pt x="1334" y="352"/>
                    </a:cubicBezTo>
                    <a:lnTo>
                      <a:pt x="1334" y="542"/>
                    </a:lnTo>
                    <a:lnTo>
                      <a:pt x="1125" y="542"/>
                    </a:lnTo>
                    <a:cubicBezTo>
                      <a:pt x="984" y="542"/>
                      <a:pt x="870" y="657"/>
                      <a:pt x="870" y="797"/>
                    </a:cubicBezTo>
                    <a:close/>
                    <a:moveTo>
                      <a:pt x="1446" y="2324"/>
                    </a:moveTo>
                    <a:cubicBezTo>
                      <a:pt x="1402" y="2324"/>
                      <a:pt x="1367" y="2288"/>
                      <a:pt x="1367" y="2245"/>
                    </a:cubicBezTo>
                    <a:cubicBezTo>
                      <a:pt x="1367" y="2202"/>
                      <a:pt x="1402" y="2167"/>
                      <a:pt x="1446" y="2167"/>
                    </a:cubicBezTo>
                    <a:cubicBezTo>
                      <a:pt x="1489" y="2167"/>
                      <a:pt x="1524" y="2202"/>
                      <a:pt x="1524" y="2245"/>
                    </a:cubicBezTo>
                    <a:cubicBezTo>
                      <a:pt x="1524" y="2288"/>
                      <a:pt x="1489" y="2324"/>
                      <a:pt x="1446" y="2324"/>
                    </a:cubicBezTo>
                    <a:close/>
                    <a:moveTo>
                      <a:pt x="1860" y="2068"/>
                    </a:moveTo>
                    <a:lnTo>
                      <a:pt x="1032" y="2068"/>
                    </a:lnTo>
                    <a:lnTo>
                      <a:pt x="1032" y="785"/>
                    </a:lnTo>
                    <a:lnTo>
                      <a:pt x="1860" y="785"/>
                    </a:lnTo>
                    <a:lnTo>
                      <a:pt x="1860" y="2068"/>
                    </a:lnTo>
                    <a:close/>
                    <a:moveTo>
                      <a:pt x="2470" y="1694"/>
                    </a:moveTo>
                    <a:cubicBezTo>
                      <a:pt x="2371" y="1680"/>
                      <a:pt x="2195" y="1658"/>
                      <a:pt x="2022" y="1655"/>
                    </a:cubicBezTo>
                    <a:lnTo>
                      <a:pt x="2022" y="797"/>
                    </a:lnTo>
                    <a:cubicBezTo>
                      <a:pt x="2022" y="657"/>
                      <a:pt x="1907" y="542"/>
                      <a:pt x="1767" y="542"/>
                    </a:cubicBezTo>
                    <a:lnTo>
                      <a:pt x="1468" y="542"/>
                    </a:lnTo>
                    <a:lnTo>
                      <a:pt x="1468" y="351"/>
                    </a:lnTo>
                    <a:cubicBezTo>
                      <a:pt x="1497" y="313"/>
                      <a:pt x="1590" y="206"/>
                      <a:pt x="1755" y="157"/>
                    </a:cubicBezTo>
                    <a:cubicBezTo>
                      <a:pt x="1807" y="141"/>
                      <a:pt x="1887" y="134"/>
                      <a:pt x="1993" y="134"/>
                    </a:cubicBezTo>
                    <a:cubicBezTo>
                      <a:pt x="2171" y="134"/>
                      <a:pt x="2373" y="157"/>
                      <a:pt x="2470" y="169"/>
                    </a:cubicBezTo>
                    <a:lnTo>
                      <a:pt x="2470" y="1694"/>
                    </a:lnTo>
                    <a:close/>
                    <a:moveTo>
                      <a:pt x="1151" y="1137"/>
                    </a:moveTo>
                    <a:lnTo>
                      <a:pt x="1151" y="947"/>
                    </a:lnTo>
                    <a:cubicBezTo>
                      <a:pt x="1151" y="911"/>
                      <a:pt x="1181" y="881"/>
                      <a:pt x="1217" y="881"/>
                    </a:cubicBezTo>
                    <a:lnTo>
                      <a:pt x="1674" y="881"/>
                    </a:lnTo>
                    <a:cubicBezTo>
                      <a:pt x="1711" y="881"/>
                      <a:pt x="1741" y="911"/>
                      <a:pt x="1741" y="947"/>
                    </a:cubicBezTo>
                    <a:lnTo>
                      <a:pt x="1741" y="1137"/>
                    </a:lnTo>
                    <a:cubicBezTo>
                      <a:pt x="1741" y="1174"/>
                      <a:pt x="1711" y="1204"/>
                      <a:pt x="1674" y="1204"/>
                    </a:cubicBezTo>
                    <a:lnTo>
                      <a:pt x="1217" y="1204"/>
                    </a:lnTo>
                    <a:cubicBezTo>
                      <a:pt x="1181" y="1204"/>
                      <a:pt x="1151" y="1174"/>
                      <a:pt x="1151" y="1137"/>
                    </a:cubicBezTo>
                    <a:close/>
                    <a:moveTo>
                      <a:pt x="1143" y="1383"/>
                    </a:moveTo>
                    <a:cubicBezTo>
                      <a:pt x="1143" y="1346"/>
                      <a:pt x="1172" y="1316"/>
                      <a:pt x="1209" y="1316"/>
                    </a:cubicBezTo>
                    <a:lnTo>
                      <a:pt x="1674" y="1316"/>
                    </a:lnTo>
                    <a:cubicBezTo>
                      <a:pt x="1711" y="1316"/>
                      <a:pt x="1741" y="1346"/>
                      <a:pt x="1741" y="1383"/>
                    </a:cubicBezTo>
                    <a:cubicBezTo>
                      <a:pt x="1741" y="1419"/>
                      <a:pt x="1711" y="1449"/>
                      <a:pt x="1674" y="1449"/>
                    </a:cubicBezTo>
                    <a:lnTo>
                      <a:pt x="1209" y="1449"/>
                    </a:lnTo>
                    <a:cubicBezTo>
                      <a:pt x="1172" y="1449"/>
                      <a:pt x="1143" y="1419"/>
                      <a:pt x="1143" y="1383"/>
                    </a:cubicBezTo>
                    <a:close/>
                    <a:moveTo>
                      <a:pt x="1143" y="1624"/>
                    </a:moveTo>
                    <a:cubicBezTo>
                      <a:pt x="1143" y="1587"/>
                      <a:pt x="1172" y="1558"/>
                      <a:pt x="1209" y="1558"/>
                    </a:cubicBezTo>
                    <a:lnTo>
                      <a:pt x="1401" y="1558"/>
                    </a:lnTo>
                    <a:cubicBezTo>
                      <a:pt x="1438" y="1558"/>
                      <a:pt x="1468" y="1587"/>
                      <a:pt x="1468" y="1624"/>
                    </a:cubicBezTo>
                    <a:cubicBezTo>
                      <a:pt x="1468" y="1661"/>
                      <a:pt x="1438" y="1691"/>
                      <a:pt x="1401" y="1691"/>
                    </a:cubicBezTo>
                    <a:lnTo>
                      <a:pt x="1209" y="1691"/>
                    </a:lnTo>
                    <a:cubicBezTo>
                      <a:pt x="1172" y="1691"/>
                      <a:pt x="1143" y="1661"/>
                      <a:pt x="1143" y="1624"/>
                    </a:cubicBezTo>
                    <a:close/>
                    <a:moveTo>
                      <a:pt x="1143" y="1866"/>
                    </a:moveTo>
                    <a:cubicBezTo>
                      <a:pt x="1143" y="1829"/>
                      <a:pt x="1172" y="1799"/>
                      <a:pt x="1209" y="1799"/>
                    </a:cubicBezTo>
                    <a:lnTo>
                      <a:pt x="1552" y="1799"/>
                    </a:lnTo>
                    <a:cubicBezTo>
                      <a:pt x="1589" y="1799"/>
                      <a:pt x="1618" y="1829"/>
                      <a:pt x="1618" y="1866"/>
                    </a:cubicBezTo>
                    <a:cubicBezTo>
                      <a:pt x="1618" y="1903"/>
                      <a:pt x="1589" y="1933"/>
                      <a:pt x="1552" y="1933"/>
                    </a:cubicBezTo>
                    <a:lnTo>
                      <a:pt x="1209" y="1933"/>
                    </a:lnTo>
                    <a:cubicBezTo>
                      <a:pt x="1172" y="1933"/>
                      <a:pt x="1143" y="1903"/>
                      <a:pt x="1143" y="1866"/>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nvGrpSpPr>
            <p:cNvPr id="48" name="组合 47"/>
            <p:cNvGrpSpPr/>
            <p:nvPr/>
          </p:nvGrpSpPr>
          <p:grpSpPr>
            <a:xfrm>
              <a:off x="9324168" y="5324286"/>
              <a:ext cx="387652" cy="387652"/>
              <a:chOff x="9324168" y="5324286"/>
              <a:chExt cx="387652" cy="387652"/>
            </a:xfrm>
          </p:grpSpPr>
          <p:sp>
            <p:nvSpPr>
              <p:cNvPr id="49" name="椭圆 108稻壳儿花儿小姐"/>
              <p:cNvSpPr/>
              <p:nvPr>
                <p:custDataLst>
                  <p:tags r:id="rId3"/>
                </p:custDataLst>
              </p:nvPr>
            </p:nvSpPr>
            <p:spPr>
              <a:xfrm>
                <a:off x="9324168" y="5324286"/>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horz" wrap="square" lIns="91440" tIns="45720" rIns="91440" bIns="45720" numCol="1" spcCol="0" rtlCol="0" fromWordArt="0" anchor="ctr" anchorCtr="0" forceAA="0" compatLnSpc="1">
                <a:noAutofit/>
              </a:bodyPr>
              <a:lstStyle/>
              <a:p>
                <a:pPr algn="r"/>
                <a:endParaRPr lang="zh-CN" altLang="en-US" sz="2400" kern="0" dirty="0">
                  <a:solidFill>
                    <a:srgbClr val="FFFFFF"/>
                  </a:solidFill>
                  <a:latin typeface="思源黑体 CN Bold" panose="020B0800000000000000" pitchFamily="34" charset="-122"/>
                  <a:ea typeface="思源黑体 CN Bold" panose="020B0800000000000000" pitchFamily="34" charset="-122"/>
                </a:endParaRPr>
              </a:p>
            </p:txBody>
          </p:sp>
          <p:sp>
            <p:nvSpPr>
              <p:cNvPr id="50" name="Freeform"/>
              <p:cNvSpPr/>
              <p:nvPr/>
            </p:nvSpPr>
            <p:spPr>
              <a:xfrm>
                <a:off x="9443425" y="5398731"/>
                <a:ext cx="245975" cy="251480"/>
              </a:xfrm>
              <a:custGeom>
                <a:avLst/>
                <a:gdLst>
                  <a:gd name="T0" fmla="*/ 192 w 415"/>
                  <a:gd name="T1" fmla="*/ 171 h 425"/>
                  <a:gd name="T2" fmla="*/ 50 w 415"/>
                  <a:gd name="T3" fmla="*/ 156 h 425"/>
                  <a:gd name="T4" fmla="*/ 192 w 415"/>
                  <a:gd name="T5" fmla="*/ 142 h 425"/>
                  <a:gd name="T6" fmla="*/ 281 w 415"/>
                  <a:gd name="T7" fmla="*/ 148 h 425"/>
                  <a:gd name="T8" fmla="*/ 201 w 415"/>
                  <a:gd name="T9" fmla="*/ 380 h 425"/>
                  <a:gd name="T10" fmla="*/ 281 w 415"/>
                  <a:gd name="T11" fmla="*/ 148 h 425"/>
                  <a:gd name="T12" fmla="*/ 260 w 415"/>
                  <a:gd name="T13" fmla="*/ 215 h 425"/>
                  <a:gd name="T14" fmla="*/ 248 w 415"/>
                  <a:gd name="T15" fmla="*/ 216 h 425"/>
                  <a:gd name="T16" fmla="*/ 168 w 415"/>
                  <a:gd name="T17" fmla="*/ 319 h 425"/>
                  <a:gd name="T18" fmla="*/ 180 w 415"/>
                  <a:gd name="T19" fmla="*/ 319 h 425"/>
                  <a:gd name="T20" fmla="*/ 261 w 415"/>
                  <a:gd name="T21" fmla="*/ 216 h 425"/>
                  <a:gd name="T22" fmla="*/ 274 w 415"/>
                  <a:gd name="T23" fmla="*/ 188 h 425"/>
                  <a:gd name="T24" fmla="*/ 274 w 415"/>
                  <a:gd name="T25" fmla="*/ 200 h 425"/>
                  <a:gd name="T26" fmla="*/ 281 w 415"/>
                  <a:gd name="T27" fmla="*/ 202 h 425"/>
                  <a:gd name="T28" fmla="*/ 296 w 415"/>
                  <a:gd name="T29" fmla="*/ 189 h 425"/>
                  <a:gd name="T30" fmla="*/ 278 w 415"/>
                  <a:gd name="T31" fmla="*/ 183 h 425"/>
                  <a:gd name="T32" fmla="*/ 359 w 415"/>
                  <a:gd name="T33" fmla="*/ 204 h 425"/>
                  <a:gd name="T34" fmla="*/ 305 w 415"/>
                  <a:gd name="T35" fmla="*/ 121 h 425"/>
                  <a:gd name="T36" fmla="*/ 408 w 415"/>
                  <a:gd name="T37" fmla="*/ 149 h 425"/>
                  <a:gd name="T38" fmla="*/ 312 w 415"/>
                  <a:gd name="T39" fmla="*/ 114 h 425"/>
                  <a:gd name="T40" fmla="*/ 350 w 415"/>
                  <a:gd name="T41" fmla="*/ 79 h 425"/>
                  <a:gd name="T42" fmla="*/ 407 w 415"/>
                  <a:gd name="T43" fmla="*/ 123 h 425"/>
                  <a:gd name="T44" fmla="*/ 394 w 415"/>
                  <a:gd name="T45" fmla="*/ 137 h 425"/>
                  <a:gd name="T46" fmla="*/ 338 w 415"/>
                  <a:gd name="T47" fmla="*/ 112 h 425"/>
                  <a:gd name="T48" fmla="*/ 394 w 415"/>
                  <a:gd name="T49" fmla="*/ 137 h 425"/>
                  <a:gd name="T50" fmla="*/ 193 w 415"/>
                  <a:gd name="T51" fmla="*/ 390 h 425"/>
                  <a:gd name="T52" fmla="*/ 99 w 415"/>
                  <a:gd name="T53" fmla="*/ 422 h 425"/>
                  <a:gd name="T54" fmla="*/ 121 w 415"/>
                  <a:gd name="T55" fmla="*/ 326 h 425"/>
                  <a:gd name="T56" fmla="*/ 118 w 415"/>
                  <a:gd name="T57" fmla="*/ 382 h 425"/>
                  <a:gd name="T58" fmla="*/ 169 w 415"/>
                  <a:gd name="T59" fmla="*/ 386 h 425"/>
                  <a:gd name="T60" fmla="*/ 104 w 415"/>
                  <a:gd name="T61" fmla="*/ 324 h 425"/>
                  <a:gd name="T62" fmla="*/ 32 w 415"/>
                  <a:gd name="T63" fmla="*/ 353 h 425"/>
                  <a:gd name="T64" fmla="*/ 0 w 415"/>
                  <a:gd name="T65" fmla="*/ 87 h 425"/>
                  <a:gd name="T66" fmla="*/ 71 w 415"/>
                  <a:gd name="T67" fmla="*/ 54 h 425"/>
                  <a:gd name="T68" fmla="*/ 83 w 415"/>
                  <a:gd name="T69" fmla="*/ 40 h 425"/>
                  <a:gd name="T70" fmla="*/ 93 w 415"/>
                  <a:gd name="T71" fmla="*/ 35 h 425"/>
                  <a:gd name="T72" fmla="*/ 164 w 415"/>
                  <a:gd name="T73" fmla="*/ 35 h 425"/>
                  <a:gd name="T74" fmla="*/ 173 w 415"/>
                  <a:gd name="T75" fmla="*/ 40 h 425"/>
                  <a:gd name="T76" fmla="*/ 185 w 415"/>
                  <a:gd name="T77" fmla="*/ 54 h 425"/>
                  <a:gd name="T78" fmla="*/ 256 w 415"/>
                  <a:gd name="T79" fmla="*/ 87 h 425"/>
                  <a:gd name="T80" fmla="*/ 227 w 415"/>
                  <a:gd name="T81" fmla="*/ 180 h 425"/>
                  <a:gd name="T82" fmla="*/ 210 w 415"/>
                  <a:gd name="T83" fmla="*/ 83 h 425"/>
                  <a:gd name="T84" fmla="*/ 185 w 415"/>
                  <a:gd name="T85" fmla="*/ 99 h 425"/>
                  <a:gd name="T86" fmla="*/ 83 w 415"/>
                  <a:gd name="T87" fmla="*/ 111 h 425"/>
                  <a:gd name="T88" fmla="*/ 71 w 415"/>
                  <a:gd name="T89" fmla="*/ 83 h 425"/>
                  <a:gd name="T90" fmla="*/ 29 w 415"/>
                  <a:gd name="T91" fmla="*/ 100 h 425"/>
                  <a:gd name="T92" fmla="*/ 46 w 415"/>
                  <a:gd name="T93" fmla="*/ 324 h 425"/>
                  <a:gd name="T94" fmla="*/ 114 w 415"/>
                  <a:gd name="T95" fmla="*/ 35 h 425"/>
                  <a:gd name="T96" fmla="*/ 142 w 415"/>
                  <a:gd name="T97" fmla="*/ 40 h 425"/>
                  <a:gd name="T98" fmla="*/ 128 w 415"/>
                  <a:gd name="T99" fmla="*/ 21 h 425"/>
                  <a:gd name="T100" fmla="*/ 193 w 415"/>
                  <a:gd name="T101" fmla="*/ 218 h 425"/>
                  <a:gd name="T102" fmla="*/ 192 w 415"/>
                  <a:gd name="T103" fmla="*/ 189 h 425"/>
                  <a:gd name="T104" fmla="*/ 50 w 415"/>
                  <a:gd name="T105" fmla="*/ 204 h 425"/>
                  <a:gd name="T106" fmla="*/ 192 w 415"/>
                  <a:gd name="T107" fmla="*/ 218 h 425"/>
                  <a:gd name="T108" fmla="*/ 50 w 415"/>
                  <a:gd name="T109" fmla="*/ 251 h 425"/>
                  <a:gd name="T110" fmla="*/ 151 w 415"/>
                  <a:gd name="T111" fmla="*/ 265 h 425"/>
                  <a:gd name="T112" fmla="*/ 65 w 415"/>
                  <a:gd name="T113" fmla="*/ 23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 h="425">
                    <a:moveTo>
                      <a:pt x="207" y="156"/>
                    </a:moveTo>
                    <a:cubicBezTo>
                      <a:pt x="207" y="164"/>
                      <a:pt x="200" y="171"/>
                      <a:pt x="192" y="171"/>
                    </a:cubicBezTo>
                    <a:lnTo>
                      <a:pt x="65" y="171"/>
                    </a:lnTo>
                    <a:cubicBezTo>
                      <a:pt x="57" y="171"/>
                      <a:pt x="50" y="164"/>
                      <a:pt x="50" y="156"/>
                    </a:cubicBezTo>
                    <a:cubicBezTo>
                      <a:pt x="50" y="149"/>
                      <a:pt x="57" y="142"/>
                      <a:pt x="65" y="142"/>
                    </a:cubicBezTo>
                    <a:lnTo>
                      <a:pt x="192" y="142"/>
                    </a:lnTo>
                    <a:cubicBezTo>
                      <a:pt x="200" y="142"/>
                      <a:pt x="207" y="149"/>
                      <a:pt x="207" y="156"/>
                    </a:cubicBezTo>
                    <a:close/>
                    <a:moveTo>
                      <a:pt x="281" y="148"/>
                    </a:moveTo>
                    <a:lnTo>
                      <a:pt x="352" y="212"/>
                    </a:lnTo>
                    <a:lnTo>
                      <a:pt x="201" y="380"/>
                    </a:lnTo>
                    <a:lnTo>
                      <a:pt x="130" y="316"/>
                    </a:lnTo>
                    <a:lnTo>
                      <a:pt x="281" y="148"/>
                    </a:lnTo>
                    <a:close/>
                    <a:moveTo>
                      <a:pt x="261" y="216"/>
                    </a:moveTo>
                    <a:lnTo>
                      <a:pt x="260" y="215"/>
                    </a:lnTo>
                    <a:cubicBezTo>
                      <a:pt x="259" y="214"/>
                      <a:pt x="256" y="213"/>
                      <a:pt x="254" y="213"/>
                    </a:cubicBezTo>
                    <a:cubicBezTo>
                      <a:pt x="252" y="213"/>
                      <a:pt x="250" y="214"/>
                      <a:pt x="248" y="216"/>
                    </a:cubicBezTo>
                    <a:lnTo>
                      <a:pt x="167" y="306"/>
                    </a:lnTo>
                    <a:cubicBezTo>
                      <a:pt x="164" y="310"/>
                      <a:pt x="164" y="316"/>
                      <a:pt x="168" y="319"/>
                    </a:cubicBezTo>
                    <a:cubicBezTo>
                      <a:pt x="170" y="321"/>
                      <a:pt x="172" y="322"/>
                      <a:pt x="174" y="321"/>
                    </a:cubicBezTo>
                    <a:cubicBezTo>
                      <a:pt x="176" y="321"/>
                      <a:pt x="178" y="320"/>
                      <a:pt x="180" y="319"/>
                    </a:cubicBezTo>
                    <a:lnTo>
                      <a:pt x="261" y="228"/>
                    </a:lnTo>
                    <a:cubicBezTo>
                      <a:pt x="265" y="224"/>
                      <a:pt x="264" y="219"/>
                      <a:pt x="261" y="216"/>
                    </a:cubicBezTo>
                    <a:close/>
                    <a:moveTo>
                      <a:pt x="278" y="183"/>
                    </a:moveTo>
                    <a:lnTo>
                      <a:pt x="274" y="188"/>
                    </a:lnTo>
                    <a:cubicBezTo>
                      <a:pt x="272" y="190"/>
                      <a:pt x="271" y="192"/>
                      <a:pt x="271" y="194"/>
                    </a:cubicBezTo>
                    <a:cubicBezTo>
                      <a:pt x="272" y="196"/>
                      <a:pt x="273" y="198"/>
                      <a:pt x="274" y="200"/>
                    </a:cubicBezTo>
                    <a:lnTo>
                      <a:pt x="275" y="200"/>
                    </a:lnTo>
                    <a:cubicBezTo>
                      <a:pt x="276" y="202"/>
                      <a:pt x="279" y="203"/>
                      <a:pt x="281" y="202"/>
                    </a:cubicBezTo>
                    <a:cubicBezTo>
                      <a:pt x="283" y="202"/>
                      <a:pt x="285" y="201"/>
                      <a:pt x="287" y="200"/>
                    </a:cubicBezTo>
                    <a:lnTo>
                      <a:pt x="296" y="189"/>
                    </a:lnTo>
                    <a:lnTo>
                      <a:pt x="290" y="183"/>
                    </a:lnTo>
                    <a:cubicBezTo>
                      <a:pt x="286" y="180"/>
                      <a:pt x="281" y="180"/>
                      <a:pt x="278" y="183"/>
                    </a:cubicBezTo>
                    <a:close/>
                    <a:moveTo>
                      <a:pt x="288" y="140"/>
                    </a:moveTo>
                    <a:lnTo>
                      <a:pt x="359" y="204"/>
                    </a:lnTo>
                    <a:lnTo>
                      <a:pt x="377" y="185"/>
                    </a:lnTo>
                    <a:lnTo>
                      <a:pt x="305" y="121"/>
                    </a:lnTo>
                    <a:lnTo>
                      <a:pt x="288" y="140"/>
                    </a:lnTo>
                    <a:close/>
                    <a:moveTo>
                      <a:pt x="408" y="149"/>
                    </a:moveTo>
                    <a:lnTo>
                      <a:pt x="383" y="177"/>
                    </a:lnTo>
                    <a:lnTo>
                      <a:pt x="312" y="114"/>
                    </a:lnTo>
                    <a:lnTo>
                      <a:pt x="337" y="86"/>
                    </a:lnTo>
                    <a:cubicBezTo>
                      <a:pt x="340" y="82"/>
                      <a:pt x="345" y="80"/>
                      <a:pt x="350" y="79"/>
                    </a:cubicBezTo>
                    <a:cubicBezTo>
                      <a:pt x="355" y="79"/>
                      <a:pt x="360" y="81"/>
                      <a:pt x="363" y="84"/>
                    </a:cubicBezTo>
                    <a:lnTo>
                      <a:pt x="407" y="123"/>
                    </a:lnTo>
                    <a:cubicBezTo>
                      <a:pt x="414" y="130"/>
                      <a:pt x="415" y="142"/>
                      <a:pt x="408" y="149"/>
                    </a:cubicBezTo>
                    <a:close/>
                    <a:moveTo>
                      <a:pt x="394" y="137"/>
                    </a:moveTo>
                    <a:lnTo>
                      <a:pt x="351" y="98"/>
                    </a:lnTo>
                    <a:lnTo>
                      <a:pt x="338" y="112"/>
                    </a:lnTo>
                    <a:lnTo>
                      <a:pt x="381" y="151"/>
                    </a:lnTo>
                    <a:lnTo>
                      <a:pt x="394" y="137"/>
                    </a:lnTo>
                    <a:close/>
                    <a:moveTo>
                      <a:pt x="121" y="326"/>
                    </a:moveTo>
                    <a:lnTo>
                      <a:pt x="193" y="390"/>
                    </a:lnTo>
                    <a:lnTo>
                      <a:pt x="108" y="424"/>
                    </a:lnTo>
                    <a:cubicBezTo>
                      <a:pt x="105" y="425"/>
                      <a:pt x="102" y="425"/>
                      <a:pt x="99" y="422"/>
                    </a:cubicBezTo>
                    <a:cubicBezTo>
                      <a:pt x="96" y="420"/>
                      <a:pt x="95" y="416"/>
                      <a:pt x="96" y="413"/>
                    </a:cubicBezTo>
                    <a:lnTo>
                      <a:pt x="121" y="326"/>
                    </a:lnTo>
                    <a:close/>
                    <a:moveTo>
                      <a:pt x="128" y="348"/>
                    </a:moveTo>
                    <a:lnTo>
                      <a:pt x="118" y="382"/>
                    </a:lnTo>
                    <a:lnTo>
                      <a:pt x="137" y="399"/>
                    </a:lnTo>
                    <a:lnTo>
                      <a:pt x="169" y="386"/>
                    </a:lnTo>
                    <a:lnTo>
                      <a:pt x="128" y="348"/>
                    </a:lnTo>
                    <a:close/>
                    <a:moveTo>
                      <a:pt x="104" y="324"/>
                    </a:moveTo>
                    <a:lnTo>
                      <a:pt x="95" y="353"/>
                    </a:lnTo>
                    <a:lnTo>
                      <a:pt x="32" y="353"/>
                    </a:lnTo>
                    <a:cubicBezTo>
                      <a:pt x="14" y="353"/>
                      <a:pt x="0" y="338"/>
                      <a:pt x="0" y="320"/>
                    </a:cubicBezTo>
                    <a:lnTo>
                      <a:pt x="0" y="87"/>
                    </a:lnTo>
                    <a:cubicBezTo>
                      <a:pt x="0" y="69"/>
                      <a:pt x="14" y="54"/>
                      <a:pt x="32" y="54"/>
                    </a:cubicBezTo>
                    <a:lnTo>
                      <a:pt x="71" y="54"/>
                    </a:lnTo>
                    <a:lnTo>
                      <a:pt x="71" y="52"/>
                    </a:lnTo>
                    <a:cubicBezTo>
                      <a:pt x="71" y="46"/>
                      <a:pt x="77" y="40"/>
                      <a:pt x="83" y="40"/>
                    </a:cubicBezTo>
                    <a:lnTo>
                      <a:pt x="93" y="40"/>
                    </a:lnTo>
                    <a:cubicBezTo>
                      <a:pt x="93" y="39"/>
                      <a:pt x="93" y="37"/>
                      <a:pt x="93" y="35"/>
                    </a:cubicBezTo>
                    <a:cubicBezTo>
                      <a:pt x="93" y="16"/>
                      <a:pt x="109" y="0"/>
                      <a:pt x="128" y="0"/>
                    </a:cubicBezTo>
                    <a:cubicBezTo>
                      <a:pt x="148" y="0"/>
                      <a:pt x="164" y="16"/>
                      <a:pt x="164" y="35"/>
                    </a:cubicBezTo>
                    <a:cubicBezTo>
                      <a:pt x="164" y="37"/>
                      <a:pt x="164" y="39"/>
                      <a:pt x="163" y="40"/>
                    </a:cubicBezTo>
                    <a:lnTo>
                      <a:pt x="173" y="40"/>
                    </a:lnTo>
                    <a:cubicBezTo>
                      <a:pt x="180" y="40"/>
                      <a:pt x="185" y="46"/>
                      <a:pt x="185" y="52"/>
                    </a:cubicBezTo>
                    <a:lnTo>
                      <a:pt x="185" y="54"/>
                    </a:lnTo>
                    <a:lnTo>
                      <a:pt x="224" y="54"/>
                    </a:lnTo>
                    <a:cubicBezTo>
                      <a:pt x="241" y="54"/>
                      <a:pt x="256" y="69"/>
                      <a:pt x="256" y="87"/>
                    </a:cubicBezTo>
                    <a:lnTo>
                      <a:pt x="256" y="148"/>
                    </a:lnTo>
                    <a:lnTo>
                      <a:pt x="227" y="180"/>
                    </a:lnTo>
                    <a:lnTo>
                      <a:pt x="227" y="100"/>
                    </a:lnTo>
                    <a:cubicBezTo>
                      <a:pt x="227" y="91"/>
                      <a:pt x="220" y="83"/>
                      <a:pt x="210" y="83"/>
                    </a:cubicBezTo>
                    <a:lnTo>
                      <a:pt x="185" y="83"/>
                    </a:lnTo>
                    <a:lnTo>
                      <a:pt x="185" y="99"/>
                    </a:lnTo>
                    <a:cubicBezTo>
                      <a:pt x="185" y="106"/>
                      <a:pt x="180" y="111"/>
                      <a:pt x="173" y="111"/>
                    </a:cubicBezTo>
                    <a:lnTo>
                      <a:pt x="83" y="111"/>
                    </a:lnTo>
                    <a:cubicBezTo>
                      <a:pt x="77" y="111"/>
                      <a:pt x="71" y="106"/>
                      <a:pt x="71" y="99"/>
                    </a:cubicBezTo>
                    <a:lnTo>
                      <a:pt x="71" y="83"/>
                    </a:lnTo>
                    <a:lnTo>
                      <a:pt x="46" y="83"/>
                    </a:lnTo>
                    <a:cubicBezTo>
                      <a:pt x="36" y="83"/>
                      <a:pt x="29" y="91"/>
                      <a:pt x="29" y="100"/>
                    </a:cubicBezTo>
                    <a:lnTo>
                      <a:pt x="29" y="307"/>
                    </a:lnTo>
                    <a:cubicBezTo>
                      <a:pt x="29" y="316"/>
                      <a:pt x="36" y="324"/>
                      <a:pt x="46" y="324"/>
                    </a:cubicBezTo>
                    <a:lnTo>
                      <a:pt x="104" y="324"/>
                    </a:lnTo>
                    <a:close/>
                    <a:moveTo>
                      <a:pt x="114" y="35"/>
                    </a:moveTo>
                    <a:cubicBezTo>
                      <a:pt x="114" y="37"/>
                      <a:pt x="114" y="39"/>
                      <a:pt x="115" y="40"/>
                    </a:cubicBezTo>
                    <a:lnTo>
                      <a:pt x="142" y="40"/>
                    </a:lnTo>
                    <a:cubicBezTo>
                      <a:pt x="142" y="39"/>
                      <a:pt x="142" y="37"/>
                      <a:pt x="142" y="35"/>
                    </a:cubicBezTo>
                    <a:cubicBezTo>
                      <a:pt x="142" y="28"/>
                      <a:pt x="136" y="21"/>
                      <a:pt x="128" y="21"/>
                    </a:cubicBezTo>
                    <a:cubicBezTo>
                      <a:pt x="120" y="21"/>
                      <a:pt x="114" y="28"/>
                      <a:pt x="114" y="35"/>
                    </a:cubicBezTo>
                    <a:close/>
                    <a:moveTo>
                      <a:pt x="193" y="218"/>
                    </a:moveTo>
                    <a:lnTo>
                      <a:pt x="207" y="203"/>
                    </a:lnTo>
                    <a:cubicBezTo>
                      <a:pt x="206" y="195"/>
                      <a:pt x="200" y="189"/>
                      <a:pt x="192" y="189"/>
                    </a:cubicBezTo>
                    <a:lnTo>
                      <a:pt x="65" y="189"/>
                    </a:lnTo>
                    <a:cubicBezTo>
                      <a:pt x="57" y="189"/>
                      <a:pt x="50" y="196"/>
                      <a:pt x="50" y="204"/>
                    </a:cubicBezTo>
                    <a:cubicBezTo>
                      <a:pt x="50" y="211"/>
                      <a:pt x="57" y="218"/>
                      <a:pt x="65" y="218"/>
                    </a:cubicBezTo>
                    <a:lnTo>
                      <a:pt x="192" y="218"/>
                    </a:lnTo>
                    <a:cubicBezTo>
                      <a:pt x="193" y="218"/>
                      <a:pt x="193" y="218"/>
                      <a:pt x="193" y="218"/>
                    </a:cubicBezTo>
                    <a:close/>
                    <a:moveTo>
                      <a:pt x="50" y="251"/>
                    </a:moveTo>
                    <a:cubicBezTo>
                      <a:pt x="50" y="258"/>
                      <a:pt x="57" y="265"/>
                      <a:pt x="65" y="265"/>
                    </a:cubicBezTo>
                    <a:lnTo>
                      <a:pt x="151" y="265"/>
                    </a:lnTo>
                    <a:lnTo>
                      <a:pt x="177" y="236"/>
                    </a:lnTo>
                    <a:lnTo>
                      <a:pt x="65" y="236"/>
                    </a:lnTo>
                    <a:cubicBezTo>
                      <a:pt x="57" y="236"/>
                      <a:pt x="50" y="243"/>
                      <a:pt x="50" y="251"/>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sp>
        <p:nvSpPr>
          <p:cNvPr id="32" name="文本框 1稻壳儿花儿小姐"/>
          <p:cNvSpPr txBox="1"/>
          <p:nvPr/>
        </p:nvSpPr>
        <p:spPr>
          <a:xfrm>
            <a:off x="1334696" y="3103189"/>
            <a:ext cx="1816102" cy="858761"/>
          </a:xfrm>
          <a:prstGeom prst="rect">
            <a:avLst/>
          </a:prstGeom>
        </p:spPr>
        <p:txBody>
          <a:bodyPr wrap="square">
            <a:spAutoFit/>
          </a:bodyPr>
          <a:lstStyle>
            <a:defPPr>
              <a:defRPr lang="zh-CN"/>
            </a:defPPr>
            <a:lvl1pPr algn="dist">
              <a:lnSpc>
                <a:spcPct val="107000"/>
              </a:lnSpc>
              <a:spcBef>
                <a:spcPts val="1200"/>
              </a:spcBef>
              <a:defRPr sz="2800">
                <a:solidFill>
                  <a:schemeClr val="tx1">
                    <a:lumMod val="65000"/>
                    <a:lumOff val="35000"/>
                  </a:schemeClr>
                </a:solidFill>
                <a:latin typeface="华康俪金黑W8" panose="020B0809000000000000" pitchFamily="49" charset="-122"/>
                <a:ea typeface="华康俪金黑W8" panose="020B0809000000000000" pitchFamily="49" charset="-122"/>
                <a:cs typeface="楷体" panose="02010609060101010101" pitchFamily="49" charset="-122"/>
              </a:defRPr>
            </a:lvl1pPr>
            <a:lvl2pPr>
              <a:defRPr/>
            </a:lvl2pPr>
            <a:lvl3pPr>
              <a:defRPr/>
            </a:lvl3pPr>
            <a:lvl4pPr>
              <a:defRPr/>
            </a:lvl4pPr>
            <a:lvl5pPr>
              <a:defRPr/>
            </a:lvl5pPr>
            <a:lvl6pPr>
              <a:defRPr/>
            </a:lvl6pPr>
            <a:lvl7pPr>
              <a:defRPr/>
            </a:lvl7pPr>
            <a:lvl8pPr>
              <a:defRPr/>
            </a:lvl8pPr>
            <a:lvl9pPr>
              <a:defRPr/>
            </a:lvl9pPr>
          </a:lstStyle>
          <a:p>
            <a:r>
              <a:rPr lang="zh-CN" altLang="en-US" sz="4800" dirty="0">
                <a:latin typeface="汉仪雅酷黑 55W" panose="020B0504020202020204" charset="-122"/>
                <a:ea typeface="汉仪雅酷黑 55W" panose="020B0504020202020204" charset="-122"/>
              </a:rPr>
              <a:t>目 录</a:t>
            </a:r>
            <a:endParaRPr lang="zh-CN" altLang="en-US" sz="4800" dirty="0">
              <a:latin typeface="汉仪雅酷黑 55W" panose="020B0504020202020204" charset="-122"/>
              <a:ea typeface="汉仪雅酷黑 55W" panose="020B0504020202020204" charset="-122"/>
            </a:endParaRPr>
          </a:p>
        </p:txBody>
      </p:sp>
      <p:sp>
        <p:nvSpPr>
          <p:cNvPr id="33" name="矩形 2稻壳儿花儿小姐"/>
          <p:cNvSpPr/>
          <p:nvPr/>
        </p:nvSpPr>
        <p:spPr>
          <a:xfrm>
            <a:off x="1071106" y="3836328"/>
            <a:ext cx="2391778" cy="584775"/>
          </a:xfrm>
          <a:prstGeom prst="rect">
            <a:avLst/>
          </a:prstGeom>
        </p:spPr>
        <p:txBody>
          <a:bodyPr wrap="square">
            <a:spAutoFit/>
          </a:bodyPr>
          <a:lstStyle/>
          <a:p>
            <a:pPr algn="dist"/>
            <a:r>
              <a:rPr lang="en-US" altLang="zh-CN" sz="3200" dirty="0">
                <a:solidFill>
                  <a:schemeClr val="bg1">
                    <a:lumMod val="65000"/>
                  </a:schemeClr>
                </a:solidFill>
                <a:latin typeface="汉仪雅酷黑 55W" panose="020B0504020202020204" charset="-122"/>
                <a:ea typeface="汉仪雅酷黑 55W" panose="020B0504020202020204" charset="-122"/>
              </a:rPr>
              <a:t>CONTENTS</a:t>
            </a:r>
            <a:endParaRPr lang="zh-CN" altLang="en-US" sz="3200" dirty="0">
              <a:solidFill>
                <a:schemeClr val="bg1">
                  <a:lumMod val="65000"/>
                </a:schemeClr>
              </a:solidFill>
              <a:latin typeface="汉仪雅酷黑 55W" panose="020B0504020202020204" charset="-122"/>
              <a:ea typeface="汉仪雅酷黑 55W" panose="020B0504020202020204" charset="-122"/>
            </a:endParaRPr>
          </a:p>
        </p:txBody>
      </p:sp>
      <p:sp>
        <p:nvSpPr>
          <p:cNvPr id="34" name="文本框 3稻壳儿花儿小姐"/>
          <p:cNvSpPr txBox="1"/>
          <p:nvPr/>
        </p:nvSpPr>
        <p:spPr>
          <a:xfrm>
            <a:off x="5643069" y="1944509"/>
            <a:ext cx="3147639" cy="584775"/>
          </a:xfrm>
          <a:prstGeom prst="rect">
            <a:avLst/>
          </a:prstGeom>
          <a:noFill/>
        </p:spPr>
        <p:txBody>
          <a:bodyPr wrap="square" rtlCol="0">
            <a:spAutoFit/>
          </a:bodyPr>
          <a:lstStyle/>
          <a:p>
            <a:pPr>
              <a:buClr>
                <a:srgbClr val="056699"/>
              </a:buClr>
            </a:pPr>
            <a:r>
              <a:rPr lang="zh-CN" altLang="en-US" sz="3200" spc="200" dirty="0" smtClean="0">
                <a:solidFill>
                  <a:schemeClr val="tx1">
                    <a:lumMod val="75000"/>
                    <a:lumOff val="25000"/>
                  </a:schemeClr>
                </a:solidFill>
                <a:latin typeface="+mn-ea"/>
              </a:rPr>
              <a:t>整体教学</a:t>
            </a:r>
            <a:r>
              <a:rPr lang="zh-CN" altLang="en-US" sz="3200" spc="200" dirty="0">
                <a:solidFill>
                  <a:schemeClr val="tx1">
                    <a:lumMod val="75000"/>
                    <a:lumOff val="25000"/>
                  </a:schemeClr>
                </a:solidFill>
                <a:latin typeface="+mn-ea"/>
              </a:rPr>
              <a:t>设计</a:t>
            </a:r>
            <a:endParaRPr lang="zh-CN" altLang="en-US" sz="3200" spc="200" dirty="0">
              <a:solidFill>
                <a:schemeClr val="tx1">
                  <a:lumMod val="75000"/>
                  <a:lumOff val="25000"/>
                </a:schemeClr>
              </a:solidFill>
              <a:latin typeface="+mn-ea"/>
            </a:endParaRPr>
          </a:p>
        </p:txBody>
      </p:sp>
      <p:sp>
        <p:nvSpPr>
          <p:cNvPr id="35" name="圆角矩形 4稻壳儿花儿小姐"/>
          <p:cNvSpPr/>
          <p:nvPr/>
        </p:nvSpPr>
        <p:spPr>
          <a:xfrm>
            <a:off x="5043911" y="2029825"/>
            <a:ext cx="414145" cy="414145"/>
          </a:xfrm>
          <a:prstGeom prst="round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800" b="1" dirty="0" smtClean="0">
                <a:latin typeface="+mn-ea"/>
              </a:rPr>
              <a:t>1</a:t>
            </a:r>
            <a:endParaRPr lang="zh-CN" altLang="en-US" sz="2800" b="1" dirty="0">
              <a:latin typeface="+mn-ea"/>
            </a:endParaRPr>
          </a:p>
        </p:txBody>
      </p:sp>
      <p:sp>
        <p:nvSpPr>
          <p:cNvPr id="36" name="文本框 5稻壳儿花儿小姐"/>
          <p:cNvSpPr txBox="1"/>
          <p:nvPr/>
        </p:nvSpPr>
        <p:spPr>
          <a:xfrm>
            <a:off x="5643069" y="2904195"/>
            <a:ext cx="3617024" cy="584775"/>
          </a:xfrm>
          <a:prstGeom prst="rect">
            <a:avLst/>
          </a:prstGeom>
          <a:noFill/>
        </p:spPr>
        <p:txBody>
          <a:bodyPr wrap="square" rtlCol="0">
            <a:spAutoFit/>
          </a:bodyPr>
          <a:lstStyle/>
          <a:p>
            <a:pPr>
              <a:buClr>
                <a:srgbClr val="056699"/>
              </a:buClr>
            </a:pPr>
            <a:r>
              <a:rPr lang="zh-CN" altLang="en-US" sz="3200" spc="200" dirty="0">
                <a:solidFill>
                  <a:schemeClr val="tx1">
                    <a:lumMod val="75000"/>
                    <a:lumOff val="25000"/>
                  </a:schemeClr>
                </a:solidFill>
                <a:latin typeface="+mn-ea"/>
              </a:rPr>
              <a:t>教学</a:t>
            </a:r>
            <a:r>
              <a:rPr lang="zh-CN" altLang="en-US" sz="3200" spc="200" dirty="0" smtClean="0">
                <a:solidFill>
                  <a:schemeClr val="tx1">
                    <a:lumMod val="75000"/>
                    <a:lumOff val="25000"/>
                  </a:schemeClr>
                </a:solidFill>
                <a:latin typeface="+mn-ea"/>
              </a:rPr>
              <a:t>实施</a:t>
            </a:r>
            <a:r>
              <a:rPr lang="zh-CN" altLang="en-US" sz="3200" spc="200" dirty="0">
                <a:solidFill>
                  <a:schemeClr val="tx1">
                    <a:lumMod val="75000"/>
                    <a:lumOff val="25000"/>
                  </a:schemeClr>
                </a:solidFill>
                <a:latin typeface="+mn-ea"/>
              </a:rPr>
              <a:t>成效</a:t>
            </a:r>
            <a:endParaRPr lang="zh-CN" altLang="en-US" sz="3200" spc="200" dirty="0">
              <a:solidFill>
                <a:schemeClr val="tx1">
                  <a:lumMod val="75000"/>
                  <a:lumOff val="25000"/>
                </a:schemeClr>
              </a:solidFill>
              <a:latin typeface="+mn-ea"/>
            </a:endParaRPr>
          </a:p>
        </p:txBody>
      </p:sp>
      <p:sp>
        <p:nvSpPr>
          <p:cNvPr id="37" name="圆角矩形 6稻壳儿花儿小姐"/>
          <p:cNvSpPr/>
          <p:nvPr/>
        </p:nvSpPr>
        <p:spPr>
          <a:xfrm>
            <a:off x="5043911" y="2989511"/>
            <a:ext cx="414145" cy="414145"/>
          </a:xfrm>
          <a:prstGeom prst="round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800" b="1" dirty="0" smtClean="0">
                <a:latin typeface="+mn-ea"/>
              </a:rPr>
              <a:t>2</a:t>
            </a:r>
            <a:endParaRPr lang="zh-CN" altLang="en-US" sz="2800" b="1" dirty="0">
              <a:latin typeface="+mn-ea"/>
            </a:endParaRPr>
          </a:p>
        </p:txBody>
      </p:sp>
      <p:sp>
        <p:nvSpPr>
          <p:cNvPr id="38" name="文本框 7稻壳儿花儿小姐"/>
          <p:cNvSpPr txBox="1"/>
          <p:nvPr/>
        </p:nvSpPr>
        <p:spPr>
          <a:xfrm>
            <a:off x="5643068" y="3863881"/>
            <a:ext cx="3002011" cy="584775"/>
          </a:xfrm>
          <a:prstGeom prst="rect">
            <a:avLst/>
          </a:prstGeom>
          <a:noFill/>
        </p:spPr>
        <p:txBody>
          <a:bodyPr wrap="square" rtlCol="0">
            <a:spAutoFit/>
          </a:bodyPr>
          <a:lstStyle/>
          <a:p>
            <a:pPr>
              <a:buClr>
                <a:srgbClr val="056699"/>
              </a:buClr>
            </a:pPr>
            <a:r>
              <a:rPr lang="zh-CN" altLang="en-US" sz="3200" spc="200" dirty="0" smtClean="0">
                <a:solidFill>
                  <a:schemeClr val="tx1">
                    <a:lumMod val="75000"/>
                    <a:lumOff val="25000"/>
                  </a:schemeClr>
                </a:solidFill>
                <a:latin typeface="+mn-ea"/>
              </a:rPr>
              <a:t>教学特色创新</a:t>
            </a:r>
            <a:endParaRPr lang="zh-CN" altLang="en-US" sz="3200" spc="200" dirty="0">
              <a:solidFill>
                <a:schemeClr val="tx1">
                  <a:lumMod val="75000"/>
                  <a:lumOff val="25000"/>
                </a:schemeClr>
              </a:solidFill>
              <a:latin typeface="+mn-ea"/>
            </a:endParaRPr>
          </a:p>
        </p:txBody>
      </p:sp>
      <p:sp>
        <p:nvSpPr>
          <p:cNvPr id="39" name="圆角矩形 8稻壳儿花儿小姐"/>
          <p:cNvSpPr/>
          <p:nvPr/>
        </p:nvSpPr>
        <p:spPr>
          <a:xfrm>
            <a:off x="5043911" y="3949197"/>
            <a:ext cx="414145" cy="414145"/>
          </a:xfrm>
          <a:prstGeom prst="round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800" b="1" dirty="0" smtClean="0">
                <a:latin typeface="+mn-ea"/>
              </a:rPr>
              <a:t>3</a:t>
            </a:r>
            <a:endParaRPr lang="zh-CN" altLang="en-US" sz="2800" b="1" dirty="0">
              <a:latin typeface="+mn-ea"/>
            </a:endParaRPr>
          </a:p>
        </p:txBody>
      </p:sp>
      <p:sp>
        <p:nvSpPr>
          <p:cNvPr id="40" name="文本框 9稻壳儿花儿小姐"/>
          <p:cNvSpPr txBox="1"/>
          <p:nvPr/>
        </p:nvSpPr>
        <p:spPr>
          <a:xfrm>
            <a:off x="5643069" y="4823566"/>
            <a:ext cx="3002010" cy="584775"/>
          </a:xfrm>
          <a:prstGeom prst="rect">
            <a:avLst/>
          </a:prstGeom>
          <a:noFill/>
        </p:spPr>
        <p:txBody>
          <a:bodyPr wrap="square" rtlCol="0">
            <a:spAutoFit/>
          </a:bodyPr>
          <a:lstStyle/>
          <a:p>
            <a:pPr>
              <a:buClr>
                <a:srgbClr val="056699"/>
              </a:buClr>
            </a:pPr>
            <a:r>
              <a:rPr lang="zh-CN" altLang="en-US" sz="3200" spc="200" dirty="0" smtClean="0">
                <a:solidFill>
                  <a:schemeClr val="tx1">
                    <a:lumMod val="75000"/>
                    <a:lumOff val="25000"/>
                  </a:schemeClr>
                </a:solidFill>
                <a:latin typeface="+mn-ea"/>
              </a:rPr>
              <a:t>不足与改进</a:t>
            </a:r>
            <a:endParaRPr lang="zh-CN" altLang="en-US" sz="3200" spc="200" dirty="0">
              <a:solidFill>
                <a:schemeClr val="tx1">
                  <a:lumMod val="75000"/>
                  <a:lumOff val="25000"/>
                </a:schemeClr>
              </a:solidFill>
              <a:latin typeface="+mn-ea"/>
            </a:endParaRPr>
          </a:p>
        </p:txBody>
      </p:sp>
      <p:sp>
        <p:nvSpPr>
          <p:cNvPr id="41" name="圆角矩形 10稻壳儿花儿小姐"/>
          <p:cNvSpPr/>
          <p:nvPr/>
        </p:nvSpPr>
        <p:spPr>
          <a:xfrm>
            <a:off x="5043911" y="4908882"/>
            <a:ext cx="414145" cy="414145"/>
          </a:xfrm>
          <a:prstGeom prst="round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800" b="1" dirty="0" smtClean="0">
                <a:latin typeface="+mn-ea"/>
              </a:rPr>
              <a:t>4</a:t>
            </a:r>
            <a:endParaRPr lang="zh-CN" altLang="en-US" sz="2800" b="1" dirty="0">
              <a:latin typeface="+mn-ea"/>
            </a:endParaRPr>
          </a:p>
        </p:txBody>
      </p:sp>
      <p:sp>
        <p:nvSpPr>
          <p:cNvPr id="42" name="矩形 18稻壳儿花儿小姐"/>
          <p:cNvSpPr/>
          <p:nvPr/>
        </p:nvSpPr>
        <p:spPr>
          <a:xfrm>
            <a:off x="5160723" y="205260"/>
            <a:ext cx="6997411" cy="461665"/>
          </a:xfrm>
          <a:prstGeom prst="rect">
            <a:avLst/>
          </a:prstGeom>
        </p:spPr>
        <p:txBody>
          <a:bodyPr wrap="square">
            <a:spAutoFit/>
          </a:bodyPr>
          <a:lstStyle/>
          <a:p>
            <a:pPr algn="dist"/>
            <a:r>
              <a:rPr lang="zh-CN" altLang="en-US" sz="2400" dirty="0" smtClean="0">
                <a:solidFill>
                  <a:schemeClr val="bg1">
                    <a:lumMod val="65000"/>
                  </a:schemeClr>
                </a:solidFill>
                <a:latin typeface="汉仪雅酷黑 55W" panose="020B0504020202020204" charset="-122"/>
                <a:ea typeface="汉仪雅酷黑 55W" panose="020B0504020202020204" charset="-122"/>
              </a:rPr>
              <a:t>TEACHING IMPLEMENTATION REPORT</a:t>
            </a:r>
            <a:endParaRPr lang="zh-CN" altLang="en-US" sz="2400" dirty="0">
              <a:solidFill>
                <a:schemeClr val="bg1">
                  <a:lumMod val="65000"/>
                </a:schemeClr>
              </a:solidFill>
              <a:latin typeface="汉仪雅酷黑 55W" panose="020B0504020202020204" charset="-122"/>
              <a:ea typeface="汉仪雅酷黑 55W" panose="020B050402020202020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p:nvGrpSpPr>
        <p:grpSpPr>
          <a:xfrm>
            <a:off x="1235075" y="1198502"/>
            <a:ext cx="9862457" cy="4460995"/>
            <a:chOff x="3014365" y="3163633"/>
            <a:chExt cx="6651133" cy="3008446"/>
          </a:xfrm>
        </p:grpSpPr>
        <p:sp>
          <p:nvSpPr>
            <p:cNvPr id="3" name="稻壳儿花儿小姐"/>
            <p:cNvSpPr/>
            <p:nvPr/>
          </p:nvSpPr>
          <p:spPr>
            <a:xfrm>
              <a:off x="5135208" y="3163633"/>
              <a:ext cx="2250937" cy="334761"/>
            </a:xfrm>
            <a:prstGeom prst="roundRect">
              <a:avLst/>
            </a:prstGeom>
            <a:solidFill>
              <a:srgbClr val="305384"/>
            </a:solidFill>
            <a:ln w="25400" cap="flat" cmpd="sng" algn="ctr">
              <a:noFill/>
              <a:prstDash val="solid"/>
            </a:ln>
            <a:effectLst/>
          </p:spPr>
          <p:txBody>
            <a:bodyPr wrap="square" lIns="108000" tIns="108000" rIns="108000" bIns="108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200" normalizeH="0" baseline="0" noProof="0" dirty="0" smtClean="0">
                  <a:ln>
                    <a:noFill/>
                  </a:ln>
                  <a:solidFill>
                    <a:prstClr val="white"/>
                  </a:solidFill>
                  <a:effectLst/>
                  <a:uLnTx/>
                  <a:uFillTx/>
                  <a:latin typeface="+mn-ea"/>
                </a:rPr>
                <a:t>温馨提示</a:t>
              </a:r>
              <a:endParaRPr kumimoji="0" lang="zh-CN" altLang="en-US" sz="2800" b="0" i="0" u="none" strike="noStrike" kern="0" cap="none" spc="200" normalizeH="0" baseline="0" noProof="0" dirty="0" smtClean="0">
                <a:ln>
                  <a:noFill/>
                </a:ln>
                <a:solidFill>
                  <a:prstClr val="white"/>
                </a:solidFill>
                <a:effectLst/>
                <a:uLnTx/>
                <a:uFillTx/>
                <a:latin typeface="+mn-ea"/>
              </a:endParaRPr>
            </a:p>
          </p:txBody>
        </p:sp>
        <p:sp>
          <p:nvSpPr>
            <p:cNvPr id="4" name="稻壳儿花儿小姐"/>
            <p:cNvSpPr/>
            <p:nvPr/>
          </p:nvSpPr>
          <p:spPr>
            <a:xfrm>
              <a:off x="3014365" y="3779037"/>
              <a:ext cx="6651133" cy="1608599"/>
            </a:xfrm>
            <a:prstGeom prst="rect">
              <a:avLst/>
            </a:prstGeom>
            <a:noFill/>
          </p:spPr>
          <p:txBody>
            <a:bodyPr wrap="square">
              <a:spAutoFit/>
              <a:scene3d>
                <a:camera prst="orthographicFront"/>
                <a:lightRig rig="threePt" dir="t"/>
              </a:scene3d>
              <a:sp3d contourW="12700"/>
            </a:bodyPr>
            <a:lstStyle/>
            <a:p>
              <a:pPr marL="0" marR="0" lvl="0" indent="0" defTabSz="457200" eaLnBrk="1" fontAlgn="auto" latinLnBrk="0" hangingPunct="1">
                <a:lnSpc>
                  <a:spcPct val="150000"/>
                </a:lnSpc>
                <a:spcBef>
                  <a:spcPts val="600"/>
                </a:spcBef>
                <a:spcAft>
                  <a:spcPts val="0"/>
                </a:spcAft>
                <a:buClrTx/>
                <a:buSzTx/>
                <a:buFontTx/>
                <a:buNone/>
                <a:defRPr/>
              </a:pPr>
              <a:r>
                <a:rPr kumimoji="0" lang="en-US" altLang="zh-CN" sz="1600" b="0" i="0" u="none" strike="noStrike" kern="0" cap="none" spc="200" normalizeH="0" baseline="0" noProof="0" dirty="0" smtClean="0">
                  <a:ln>
                    <a:noFill/>
                  </a:ln>
                  <a:solidFill>
                    <a:srgbClr val="C00000"/>
                  </a:solidFill>
                  <a:effectLst/>
                  <a:uLnTx/>
                  <a:uFillTx/>
                  <a:latin typeface="+mn-ea"/>
                  <a:cs typeface="+mn-ea"/>
                </a:rPr>
                <a:t>1.</a:t>
              </a:r>
              <a:r>
                <a:rPr kumimoji="0" lang="zh-CN" altLang="en-US" sz="1600" b="0" i="0" u="none" strike="noStrike" kern="0" cap="none" spc="200" normalizeH="0" baseline="0" noProof="0" dirty="0" smtClean="0">
                  <a:ln>
                    <a:noFill/>
                  </a:ln>
                  <a:solidFill>
                    <a:srgbClr val="C00000"/>
                  </a:solidFill>
                  <a:effectLst/>
                  <a:uLnTx/>
                  <a:uFillTx/>
                  <a:latin typeface="+mn-ea"/>
                  <a:cs typeface="+mn-ea"/>
                </a:rPr>
                <a:t>替换图片的方法：</a:t>
              </a:r>
              <a:r>
                <a:rPr kumimoji="0" lang="zh-CN" altLang="en-US" sz="1600" b="0" i="0" u="none" strike="noStrike" kern="0" cap="none" spc="200" normalizeH="0" baseline="0" noProof="0" dirty="0" smtClean="0">
                  <a:ln>
                    <a:noFill/>
                  </a:ln>
                  <a:solidFill>
                    <a:prstClr val="black">
                      <a:lumMod val="85000"/>
                      <a:lumOff val="15000"/>
                    </a:prstClr>
                  </a:solidFill>
                  <a:effectLst/>
                  <a:uLnTx/>
                  <a:uFillTx/>
                  <a:latin typeface="+mn-ea"/>
                  <a:cs typeface="+mn-ea"/>
                </a:rPr>
                <a:t>图片是填充在图形里面的。用填充的方式替换图片，选中图片所在位置</a:t>
              </a:r>
              <a:r>
                <a:rPr kumimoji="0" lang="en-US" altLang="zh-CN" sz="1600" b="0" i="0" u="none" strike="noStrike" kern="0" cap="none" spc="200" normalizeH="0" baseline="0" noProof="0" dirty="0" smtClean="0">
                  <a:ln>
                    <a:noFill/>
                  </a:ln>
                  <a:solidFill>
                    <a:prstClr val="black">
                      <a:lumMod val="85000"/>
                      <a:lumOff val="15000"/>
                    </a:prstClr>
                  </a:solidFill>
                  <a:effectLst/>
                  <a:uLnTx/>
                  <a:uFillTx/>
                  <a:latin typeface="+mn-ea"/>
                  <a:cs typeface="+mn-ea"/>
                </a:rPr>
                <a:t>—</a:t>
              </a:r>
              <a:r>
                <a:rPr kumimoji="0" lang="zh-CN" altLang="en-US" sz="1600" b="0" i="0" u="none" strike="noStrike" kern="0" cap="none" spc="200" normalizeH="0" baseline="0" noProof="0" dirty="0" smtClean="0">
                  <a:ln>
                    <a:noFill/>
                  </a:ln>
                  <a:solidFill>
                    <a:prstClr val="black">
                      <a:lumMod val="85000"/>
                      <a:lumOff val="15000"/>
                    </a:prstClr>
                  </a:solidFill>
                  <a:effectLst/>
                  <a:uLnTx/>
                  <a:uFillTx/>
                  <a:latin typeface="+mn-ea"/>
                  <a:cs typeface="+mn-ea"/>
                </a:rPr>
                <a:t>单击“绘图工具”</a:t>
              </a:r>
              <a:r>
                <a:rPr kumimoji="0" lang="en-US" altLang="zh-CN" sz="1600" b="0" i="0" u="none" strike="noStrike" kern="0" cap="none" spc="200" normalizeH="0" baseline="0" noProof="0" dirty="0" smtClean="0">
                  <a:ln>
                    <a:noFill/>
                  </a:ln>
                  <a:solidFill>
                    <a:prstClr val="black">
                      <a:lumMod val="85000"/>
                      <a:lumOff val="15000"/>
                    </a:prstClr>
                  </a:solidFill>
                  <a:effectLst/>
                  <a:uLnTx/>
                  <a:uFillTx/>
                  <a:latin typeface="+mn-ea"/>
                  <a:cs typeface="+mn-ea"/>
                </a:rPr>
                <a:t>—“</a:t>
              </a:r>
              <a:r>
                <a:rPr kumimoji="0" lang="zh-CN" altLang="en-US" sz="1600" b="0" i="0" u="none" strike="noStrike" kern="0" cap="none" spc="200" normalizeH="0" baseline="0" noProof="0" dirty="0" smtClean="0">
                  <a:ln>
                    <a:noFill/>
                  </a:ln>
                  <a:solidFill>
                    <a:prstClr val="black">
                      <a:lumMod val="85000"/>
                      <a:lumOff val="15000"/>
                    </a:prstClr>
                  </a:solidFill>
                  <a:effectLst/>
                  <a:uLnTx/>
                  <a:uFillTx/>
                  <a:latin typeface="+mn-ea"/>
                  <a:cs typeface="+mn-ea"/>
                </a:rPr>
                <a:t>填充”</a:t>
              </a:r>
              <a:r>
                <a:rPr kumimoji="0" lang="en-US" altLang="zh-CN" sz="1600" b="0" i="0" u="none" strike="noStrike" kern="0" cap="none" spc="200" normalizeH="0" baseline="0" noProof="0" dirty="0" smtClean="0">
                  <a:ln>
                    <a:noFill/>
                  </a:ln>
                  <a:solidFill>
                    <a:prstClr val="black">
                      <a:lumMod val="85000"/>
                      <a:lumOff val="15000"/>
                    </a:prstClr>
                  </a:solidFill>
                  <a:effectLst/>
                  <a:uLnTx/>
                  <a:uFillTx/>
                  <a:latin typeface="+mn-ea"/>
                  <a:cs typeface="+mn-ea"/>
                </a:rPr>
                <a:t>—“</a:t>
              </a:r>
              <a:r>
                <a:rPr kumimoji="0" lang="zh-CN" altLang="en-US" sz="1600" b="0" i="0" u="none" strike="noStrike" kern="0" cap="none" spc="200" normalizeH="0" baseline="0" noProof="0" dirty="0" smtClean="0">
                  <a:ln>
                    <a:noFill/>
                  </a:ln>
                  <a:solidFill>
                    <a:prstClr val="black">
                      <a:lumMod val="85000"/>
                      <a:lumOff val="15000"/>
                    </a:prstClr>
                  </a:solidFill>
                  <a:effectLst/>
                  <a:uLnTx/>
                  <a:uFillTx/>
                  <a:latin typeface="+mn-ea"/>
                  <a:cs typeface="+mn-ea"/>
                </a:rPr>
                <a:t>图片或纹理”</a:t>
              </a:r>
              <a:r>
                <a:rPr kumimoji="0" lang="en-US" altLang="zh-CN" sz="1600" b="0" i="0" u="none" strike="noStrike" kern="0" cap="none" spc="200" normalizeH="0" baseline="0" noProof="0" dirty="0" smtClean="0">
                  <a:ln>
                    <a:noFill/>
                  </a:ln>
                  <a:solidFill>
                    <a:prstClr val="black">
                      <a:lumMod val="85000"/>
                      <a:lumOff val="15000"/>
                    </a:prstClr>
                  </a:solidFill>
                  <a:effectLst/>
                  <a:uLnTx/>
                  <a:uFillTx/>
                  <a:latin typeface="+mn-ea"/>
                  <a:cs typeface="+mn-ea"/>
                </a:rPr>
                <a:t>—“</a:t>
              </a:r>
              <a:r>
                <a:rPr kumimoji="0" lang="zh-CN" altLang="en-US" sz="1600" b="0" i="0" u="none" strike="noStrike" kern="0" cap="none" spc="200" normalizeH="0" baseline="0" noProof="0" dirty="0" smtClean="0">
                  <a:ln>
                    <a:noFill/>
                  </a:ln>
                  <a:solidFill>
                    <a:prstClr val="black">
                      <a:lumMod val="85000"/>
                      <a:lumOff val="15000"/>
                    </a:prstClr>
                  </a:solidFill>
                  <a:effectLst/>
                  <a:uLnTx/>
                  <a:uFillTx/>
                  <a:latin typeface="+mn-ea"/>
                  <a:cs typeface="+mn-ea"/>
                </a:rPr>
                <a:t>本地图片”</a:t>
              </a:r>
              <a:r>
                <a:rPr kumimoji="0" lang="en-US" altLang="zh-CN" sz="1600" b="0" i="0" u="none" strike="noStrike" kern="0" cap="none" spc="200" normalizeH="0" baseline="0" noProof="0" dirty="0" smtClean="0">
                  <a:ln>
                    <a:noFill/>
                  </a:ln>
                  <a:solidFill>
                    <a:prstClr val="black">
                      <a:lumMod val="85000"/>
                      <a:lumOff val="15000"/>
                    </a:prstClr>
                  </a:solidFill>
                  <a:effectLst/>
                  <a:uLnTx/>
                  <a:uFillTx/>
                  <a:latin typeface="+mn-ea"/>
                  <a:cs typeface="+mn-ea"/>
                </a:rPr>
                <a:t>—</a:t>
              </a:r>
              <a:r>
                <a:rPr kumimoji="0" lang="zh-CN" altLang="en-US" sz="1600" b="0" i="0" u="none" strike="noStrike" kern="0" cap="none" spc="200" normalizeH="0" baseline="0" noProof="0" dirty="0" smtClean="0">
                  <a:ln>
                    <a:noFill/>
                  </a:ln>
                  <a:solidFill>
                    <a:prstClr val="black">
                      <a:lumMod val="85000"/>
                      <a:lumOff val="15000"/>
                    </a:prstClr>
                  </a:solidFill>
                  <a:effectLst/>
                  <a:uLnTx/>
                  <a:uFillTx/>
                  <a:latin typeface="+mn-ea"/>
                  <a:cs typeface="+mn-ea"/>
                </a:rPr>
                <a:t>选择自己需要的图片插入即可</a:t>
              </a:r>
              <a:endParaRPr kumimoji="0" lang="en-US" altLang="zh-CN" sz="1600" b="0" i="0" u="none" strike="noStrike" kern="0" cap="none" spc="200" normalizeH="0" baseline="0" noProof="0" dirty="0" smtClean="0">
                <a:ln>
                  <a:noFill/>
                </a:ln>
                <a:solidFill>
                  <a:prstClr val="black">
                    <a:lumMod val="85000"/>
                    <a:lumOff val="15000"/>
                  </a:prstClr>
                </a:solidFill>
                <a:effectLst/>
                <a:uLnTx/>
                <a:uFillTx/>
                <a:latin typeface="+mn-ea"/>
                <a:cs typeface="+mn-ea"/>
              </a:endParaRPr>
            </a:p>
            <a:p>
              <a:pPr marL="0" marR="0" lvl="0" indent="0" defTabSz="457200" eaLnBrk="1" fontAlgn="auto" latinLnBrk="0" hangingPunct="1">
                <a:lnSpc>
                  <a:spcPct val="150000"/>
                </a:lnSpc>
                <a:spcBef>
                  <a:spcPts val="600"/>
                </a:spcBef>
                <a:spcAft>
                  <a:spcPts val="0"/>
                </a:spcAft>
                <a:buClrTx/>
                <a:buSzTx/>
                <a:buFontTx/>
                <a:buNone/>
                <a:defRPr/>
              </a:pPr>
              <a:r>
                <a:rPr kumimoji="0" lang="en-US" altLang="zh-CN" sz="1600" b="0" i="0" u="none" strike="noStrike" kern="0" cap="none" spc="200" normalizeH="0" baseline="0" noProof="0" dirty="0" smtClean="0">
                  <a:ln>
                    <a:noFill/>
                  </a:ln>
                  <a:solidFill>
                    <a:srgbClr val="C00000"/>
                  </a:solidFill>
                  <a:effectLst/>
                  <a:uLnTx/>
                  <a:uFillTx/>
                  <a:latin typeface="+mn-ea"/>
                  <a:cs typeface="+mn-ea"/>
                </a:rPr>
                <a:t>2.</a:t>
              </a:r>
              <a:r>
                <a:rPr kumimoji="0" lang="zh-CN" altLang="en-US" sz="1600" b="0" i="0" u="none" strike="noStrike" kern="0" cap="none" spc="200" normalizeH="0" baseline="0" noProof="0" dirty="0" smtClean="0">
                  <a:ln>
                    <a:noFill/>
                  </a:ln>
                  <a:solidFill>
                    <a:srgbClr val="C00000"/>
                  </a:solidFill>
                  <a:effectLst/>
                  <a:uLnTx/>
                  <a:uFillTx/>
                  <a:latin typeface="+mn-ea"/>
                  <a:cs typeface="+mn-ea"/>
                </a:rPr>
                <a:t>关于修改保存速度较慢：</a:t>
              </a:r>
              <a:r>
                <a:rPr kumimoji="0" lang="zh-CN" altLang="en-US" sz="1600" b="0" i="0" u="none" strike="noStrike" kern="0" cap="none" spc="200" normalizeH="0" baseline="0" noProof="0" dirty="0" smtClean="0">
                  <a:ln>
                    <a:noFill/>
                  </a:ln>
                  <a:solidFill>
                    <a:prstClr val="black">
                      <a:lumMod val="85000"/>
                      <a:lumOff val="15000"/>
                    </a:prstClr>
                  </a:solidFill>
                  <a:effectLst/>
                  <a:uLnTx/>
                  <a:uFillTx/>
                  <a:latin typeface="+mn-ea"/>
                  <a:cs typeface="+mn-ea"/>
                </a:rPr>
                <a:t>应平台要求，演示文稿中须嵌入了所有字体，因此会导致亲在使用模板的时候保存速度慢，可能部分操作较卡顿。此情况可在保存选项（</a:t>
              </a:r>
              <a:r>
                <a:rPr kumimoji="0" lang="en-US" altLang="zh-CN" sz="1600" b="0" i="0" u="none" strike="noStrike" kern="0" cap="none" spc="200" normalizeH="0" baseline="0" noProof="0" dirty="0" smtClean="0">
                  <a:ln>
                    <a:noFill/>
                  </a:ln>
                  <a:solidFill>
                    <a:prstClr val="black">
                      <a:lumMod val="85000"/>
                      <a:lumOff val="15000"/>
                    </a:prstClr>
                  </a:solidFill>
                  <a:effectLst/>
                  <a:uLnTx/>
                  <a:uFillTx/>
                  <a:latin typeface="+mn-ea"/>
                  <a:cs typeface="+mn-ea"/>
                </a:rPr>
                <a:t>WPS</a:t>
              </a:r>
              <a:r>
                <a:rPr kumimoji="0" lang="zh-CN" altLang="en-US" sz="1600" b="0" i="0" u="none" strike="noStrike" kern="0" cap="none" spc="200" normalizeH="0" baseline="0" noProof="0" dirty="0" smtClean="0">
                  <a:ln>
                    <a:noFill/>
                  </a:ln>
                  <a:solidFill>
                    <a:srgbClr val="C00000"/>
                  </a:solidFill>
                  <a:effectLst/>
                  <a:uLnTx/>
                  <a:uFillTx/>
                  <a:latin typeface="+mn-ea"/>
                  <a:cs typeface="+mn-ea"/>
                </a:rPr>
                <a:t>操作方法：文件</a:t>
              </a:r>
              <a:r>
                <a:rPr kumimoji="0" lang="en-US" altLang="zh-CN" sz="1600" b="0" i="0" u="none" strike="noStrike" kern="0" cap="none" spc="200" normalizeH="0" baseline="0" noProof="0" dirty="0" smtClean="0">
                  <a:ln>
                    <a:noFill/>
                  </a:ln>
                  <a:solidFill>
                    <a:srgbClr val="C00000"/>
                  </a:solidFill>
                  <a:effectLst/>
                  <a:uLnTx/>
                  <a:uFillTx/>
                  <a:latin typeface="+mn-ea"/>
                  <a:cs typeface="+mn-ea"/>
                </a:rPr>
                <a:t>——</a:t>
              </a:r>
              <a:r>
                <a:rPr kumimoji="0" lang="zh-CN" altLang="en-US" sz="1600" b="0" i="0" u="none" strike="noStrike" kern="0" cap="none" spc="200" normalizeH="0" baseline="0" noProof="0" dirty="0" smtClean="0">
                  <a:ln>
                    <a:noFill/>
                  </a:ln>
                  <a:solidFill>
                    <a:srgbClr val="C00000"/>
                  </a:solidFill>
                  <a:effectLst/>
                  <a:uLnTx/>
                  <a:uFillTx/>
                  <a:latin typeface="+mn-ea"/>
                  <a:cs typeface="+mn-ea"/>
                </a:rPr>
                <a:t>选项</a:t>
              </a:r>
              <a:r>
                <a:rPr kumimoji="0" lang="en-US" altLang="zh-CN" sz="1600" b="0" i="0" u="none" strike="noStrike" kern="0" cap="none" spc="200" normalizeH="0" baseline="0" noProof="0" dirty="0" smtClean="0">
                  <a:ln>
                    <a:noFill/>
                  </a:ln>
                  <a:solidFill>
                    <a:srgbClr val="C00000"/>
                  </a:solidFill>
                  <a:effectLst/>
                  <a:uLnTx/>
                  <a:uFillTx/>
                  <a:latin typeface="+mn-ea"/>
                  <a:cs typeface="+mn-ea"/>
                </a:rPr>
                <a:t>——</a:t>
              </a:r>
              <a:r>
                <a:rPr kumimoji="0" lang="zh-CN" altLang="en-US" sz="1600" b="0" i="0" u="none" strike="noStrike" kern="0" cap="none" spc="200" normalizeH="0" baseline="0" noProof="0" dirty="0" smtClean="0">
                  <a:ln>
                    <a:noFill/>
                  </a:ln>
                  <a:solidFill>
                    <a:srgbClr val="C00000"/>
                  </a:solidFill>
                  <a:effectLst/>
                  <a:uLnTx/>
                  <a:uFillTx/>
                  <a:latin typeface="+mn-ea"/>
                  <a:cs typeface="+mn-ea"/>
                </a:rPr>
                <a:t>常规和保存</a:t>
              </a:r>
              <a:r>
                <a:rPr kumimoji="0" lang="zh-CN" altLang="en-US" sz="1600" b="0" i="0" u="none" strike="noStrike" kern="0" cap="none" spc="200" normalizeH="0" baseline="0" noProof="0" dirty="0" smtClean="0">
                  <a:ln>
                    <a:noFill/>
                  </a:ln>
                  <a:solidFill>
                    <a:prstClr val="black">
                      <a:lumMod val="85000"/>
                      <a:lumOff val="15000"/>
                    </a:prstClr>
                  </a:solidFill>
                  <a:effectLst/>
                  <a:uLnTx/>
                  <a:uFillTx/>
                  <a:latin typeface="+mn-ea"/>
                  <a:cs typeface="+mn-ea"/>
                </a:rPr>
                <a:t>）中将“将字体嵌入文件”的选项中把“嵌入所有字符”取消，改为“仅嵌入使用字符”选项</a:t>
              </a:r>
              <a:endParaRPr kumimoji="0" lang="en-US" altLang="zh-CN" sz="1600" b="0" i="0" u="none" strike="noStrike" kern="0" cap="none" spc="200" normalizeH="0" baseline="0" noProof="0" dirty="0" smtClean="0">
                <a:ln>
                  <a:noFill/>
                </a:ln>
                <a:solidFill>
                  <a:prstClr val="black">
                    <a:lumMod val="85000"/>
                    <a:lumOff val="15000"/>
                  </a:prstClr>
                </a:solidFill>
                <a:effectLst/>
                <a:uLnTx/>
                <a:uFillTx/>
                <a:latin typeface="+mn-ea"/>
                <a:cs typeface="+mn-ea"/>
              </a:endParaRPr>
            </a:p>
          </p:txBody>
        </p:sp>
        <p:pic>
          <p:nvPicPr>
            <p:cNvPr id="5" name="图片 4"/>
            <p:cNvPicPr>
              <a:picLocks noChangeAspect="1"/>
            </p:cNvPicPr>
            <p:nvPr/>
          </p:nvPicPr>
          <p:blipFill>
            <a:blip r:embed="rId1"/>
            <a:stretch>
              <a:fillRect/>
            </a:stretch>
          </p:blipFill>
          <p:spPr>
            <a:xfrm>
              <a:off x="4288509" y="5362555"/>
              <a:ext cx="3657143" cy="809524"/>
            </a:xfrm>
            <a:prstGeom prst="rect">
              <a:avLst/>
            </a:prstGeom>
            <a:effectLst>
              <a:outerShdw blurRad="50800" dist="38100" dir="2700000" algn="tl" rotWithShape="0">
                <a:prstClr val="black">
                  <a:alpha val="40000"/>
                </a:prstClr>
              </a:outerShdw>
            </a:effectLst>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p:nvGrpSpPr>
        <p:grpSpPr>
          <a:xfrm>
            <a:off x="649605" y="2292985"/>
            <a:ext cx="3161665" cy="640715"/>
            <a:chOff x="1022" y="3613"/>
            <a:chExt cx="4979" cy="1009"/>
          </a:xfrm>
        </p:grpSpPr>
        <p:sp>
          <p:nvSpPr>
            <p:cNvPr id="3" name="文本框 2"/>
            <p:cNvSpPr txBox="1"/>
            <p:nvPr/>
          </p:nvSpPr>
          <p:spPr>
            <a:xfrm>
              <a:off x="1051" y="3613"/>
              <a:ext cx="1702" cy="344"/>
            </a:xfrm>
            <a:prstGeom prst="rect">
              <a:avLst/>
            </a:prstGeom>
            <a:noFill/>
          </p:spPr>
          <p:txBody>
            <a:bodyPr wrap="square" rtlCol="0">
              <a:noAutofit/>
            </a:bodyPr>
            <a:lstStyle/>
            <a:p>
              <a:pPr>
                <a:defRPr/>
              </a:pPr>
              <a:r>
                <a:rPr lang="zh-CN" altLang="en-US" sz="800" kern="0" smtClean="0">
                  <a:solidFill>
                    <a:srgbClr val="222222">
                      <a:alpha val="60000"/>
                    </a:srgbClr>
                  </a:solidFill>
                  <a:latin typeface="+mn-ea"/>
                  <a:cs typeface="+mn-ea"/>
                  <a:sym typeface="+mn-lt"/>
                </a:rPr>
                <a:t>中文｜字体名称</a:t>
              </a:r>
              <a:endParaRPr lang="zh-CN" altLang="en-US" sz="800" kern="0" smtClean="0">
                <a:solidFill>
                  <a:srgbClr val="222222">
                    <a:alpha val="60000"/>
                  </a:srgbClr>
                </a:solidFill>
                <a:latin typeface="+mn-ea"/>
                <a:cs typeface="+mn-ea"/>
                <a:sym typeface="+mn-lt"/>
              </a:endParaRPr>
            </a:p>
          </p:txBody>
        </p:sp>
        <p:sp>
          <p:nvSpPr>
            <p:cNvPr id="4" name="文本框 3"/>
            <p:cNvSpPr txBox="1"/>
            <p:nvPr/>
          </p:nvSpPr>
          <p:spPr>
            <a:xfrm>
              <a:off x="1022" y="3992"/>
              <a:ext cx="4972" cy="630"/>
            </a:xfrm>
            <a:prstGeom prst="rect">
              <a:avLst/>
            </a:prstGeom>
            <a:noFill/>
          </p:spPr>
          <p:txBody>
            <a:bodyPr wrap="square" rtlCol="0">
              <a:spAutoFit/>
            </a:bodyPr>
            <a:lstStyle/>
            <a:p>
              <a:r>
                <a:rPr lang="zh-CN" altLang="en-US" sz="2000" kern="0" dirty="0">
                  <a:solidFill>
                    <a:srgbClr val="222222"/>
                  </a:solidFill>
                  <a:latin typeface="+mn-ea"/>
                  <a:cs typeface="+mn-ea"/>
                  <a:sym typeface="+mn-lt"/>
                </a:rPr>
                <a:t>汉仪雅酷黑 </a:t>
              </a:r>
              <a:r>
                <a:rPr lang="en-US" altLang="zh-CN" sz="2000" kern="0" dirty="0">
                  <a:solidFill>
                    <a:srgbClr val="222222"/>
                  </a:solidFill>
                  <a:latin typeface="+mn-ea"/>
                  <a:cs typeface="+mn-ea"/>
                  <a:sym typeface="+mn-lt"/>
                </a:rPr>
                <a:t>55W</a:t>
              </a:r>
              <a:endParaRPr lang="zh-CN" altLang="en-US" sz="2000" kern="0" dirty="0">
                <a:solidFill>
                  <a:srgbClr val="222222"/>
                </a:solidFill>
                <a:latin typeface="+mn-ea"/>
                <a:cs typeface="+mn-ea"/>
                <a:sym typeface="+mn-lt"/>
              </a:endParaRPr>
            </a:p>
          </p:txBody>
        </p:sp>
        <p:cxnSp>
          <p:nvCxnSpPr>
            <p:cNvPr id="5" name="直接连接符 4"/>
            <p:cNvCxnSpPr/>
            <p:nvPr/>
          </p:nvCxnSpPr>
          <p:spPr>
            <a:xfrm>
              <a:off x="1182" y="4621"/>
              <a:ext cx="4819" cy="0"/>
            </a:xfrm>
            <a:prstGeom prst="line">
              <a:avLst/>
            </a:prstGeom>
            <a:noFill/>
            <a:ln w="9525" cap="flat" cmpd="sng" algn="ctr">
              <a:solidFill>
                <a:srgbClr val="222222">
                  <a:alpha val="8000"/>
                </a:srgbClr>
              </a:solidFill>
              <a:prstDash val="solid"/>
              <a:miter lim="800000"/>
            </a:ln>
            <a:effectLst/>
          </p:spPr>
        </p:cxnSp>
      </p:grpSp>
      <p:grpSp>
        <p:nvGrpSpPr>
          <p:cNvPr id="6" name="组合 5"/>
          <p:cNvGrpSpPr/>
          <p:nvPr/>
        </p:nvGrpSpPr>
        <p:grpSpPr>
          <a:xfrm>
            <a:off x="0" y="546735"/>
            <a:ext cx="7230745" cy="467995"/>
            <a:chOff x="0" y="861"/>
            <a:chExt cx="11387" cy="737"/>
          </a:xfrm>
        </p:grpSpPr>
        <p:sp>
          <p:nvSpPr>
            <p:cNvPr id="7" name="矩形 6"/>
            <p:cNvSpPr/>
            <p:nvPr/>
          </p:nvSpPr>
          <p:spPr>
            <a:xfrm>
              <a:off x="0" y="861"/>
              <a:ext cx="170" cy="737"/>
            </a:xfrm>
            <a:prstGeom prst="rect">
              <a:avLst/>
            </a:prstGeom>
            <a:solidFill>
              <a:srgbClr val="FF2832"/>
            </a:solidFill>
            <a:ln w="12700" cap="flat" cmpd="sng" algn="ctr">
              <a:noFill/>
              <a:prstDash val="solid"/>
              <a:miter lim="800000"/>
            </a:ln>
            <a:effectLst/>
          </p:spPr>
          <p:txBody>
            <a:bodyPr rtlCol="0" anchor="ctr"/>
            <a:lstStyle/>
            <a:p>
              <a:pPr algn="ctr">
                <a:defRPr/>
              </a:pPr>
              <a:endParaRPr lang="zh-CN" altLang="en-US" kern="0" smtClean="0">
                <a:solidFill>
                  <a:prstClr val="white"/>
                </a:solidFill>
                <a:latin typeface="+mn-ea"/>
                <a:cs typeface="+mn-ea"/>
                <a:sym typeface="+mn-lt"/>
              </a:endParaRPr>
            </a:p>
          </p:txBody>
        </p:sp>
        <p:sp>
          <p:nvSpPr>
            <p:cNvPr id="8" name="文本框 7"/>
            <p:cNvSpPr txBox="1"/>
            <p:nvPr/>
          </p:nvSpPr>
          <p:spPr>
            <a:xfrm>
              <a:off x="166" y="869"/>
              <a:ext cx="6631" cy="724"/>
            </a:xfrm>
            <a:prstGeom prst="rect">
              <a:avLst/>
            </a:prstGeom>
            <a:noFill/>
          </p:spPr>
          <p:txBody>
            <a:bodyPr wrap="square" rtlCol="0">
              <a:noAutofit/>
            </a:bodyPr>
            <a:lstStyle/>
            <a:p>
              <a:pPr>
                <a:defRPr/>
              </a:pPr>
              <a:r>
                <a:rPr lang="zh-CN" altLang="en-US" sz="2400" b="1" kern="0" dirty="0" smtClean="0">
                  <a:solidFill>
                    <a:srgbClr val="222222"/>
                  </a:solidFill>
                  <a:latin typeface="+mn-ea"/>
                  <a:cs typeface="+mn-ea"/>
                  <a:sym typeface="+mn-lt"/>
                </a:rPr>
                <a:t>稻壳儿</a:t>
              </a:r>
              <a:r>
                <a:rPr lang="en-US" altLang="zh-CN" sz="2400" b="1" kern="0" dirty="0" smtClean="0">
                  <a:solidFill>
                    <a:srgbClr val="222222"/>
                  </a:solidFill>
                  <a:latin typeface="+mn-ea"/>
                  <a:cs typeface="+mn-ea"/>
                  <a:sym typeface="+mn-lt"/>
                </a:rPr>
                <a:t>PPT</a:t>
              </a:r>
              <a:r>
                <a:rPr lang="zh-CN" altLang="en-US" sz="2400" b="1" kern="0" dirty="0" smtClean="0">
                  <a:solidFill>
                    <a:srgbClr val="222222"/>
                  </a:solidFill>
                  <a:latin typeface="+mn-ea"/>
                  <a:cs typeface="+mn-ea"/>
                  <a:sym typeface="+mn-lt"/>
                </a:rPr>
                <a:t>模板使用说明</a:t>
              </a:r>
              <a:endParaRPr lang="zh-CN" altLang="en-US" sz="2400" b="1" kern="0" dirty="0" smtClean="0">
                <a:solidFill>
                  <a:srgbClr val="222222"/>
                </a:solidFill>
                <a:latin typeface="+mn-ea"/>
                <a:cs typeface="+mn-ea"/>
                <a:sym typeface="+mn-lt"/>
              </a:endParaRPr>
            </a:p>
          </p:txBody>
        </p:sp>
        <p:sp>
          <p:nvSpPr>
            <p:cNvPr id="9" name="文本框 8"/>
            <p:cNvSpPr txBox="1"/>
            <p:nvPr/>
          </p:nvSpPr>
          <p:spPr>
            <a:xfrm>
              <a:off x="5474" y="1013"/>
              <a:ext cx="5913" cy="434"/>
            </a:xfrm>
            <a:prstGeom prst="rect">
              <a:avLst/>
            </a:prstGeom>
            <a:noFill/>
          </p:spPr>
          <p:txBody>
            <a:bodyPr wrap="square" rtlCol="0">
              <a:spAutoFit/>
            </a:bodyPr>
            <a:lstStyle/>
            <a:p>
              <a:pPr>
                <a:defRPr/>
              </a:pPr>
              <a:r>
                <a:rPr lang="zh-CN" altLang="en-US" sz="1200" kern="0" smtClean="0">
                  <a:solidFill>
                    <a:srgbClr val="222222">
                      <a:alpha val="60000"/>
                    </a:srgbClr>
                  </a:solidFill>
                  <a:latin typeface="+mn-ea"/>
                  <a:cs typeface="+mn-ea"/>
                  <a:sym typeface="+mn-lt"/>
                </a:rPr>
                <a:t>（本页为说明页，用户使用模板时可删除本页内容）</a:t>
              </a:r>
              <a:endParaRPr lang="zh-CN" altLang="en-US" sz="1200" kern="0" smtClean="0">
                <a:solidFill>
                  <a:srgbClr val="222222">
                    <a:alpha val="60000"/>
                  </a:srgbClr>
                </a:solidFill>
                <a:latin typeface="+mn-ea"/>
                <a:cs typeface="+mn-ea"/>
                <a:sym typeface="+mn-lt"/>
              </a:endParaRPr>
            </a:p>
          </p:txBody>
        </p:sp>
      </p:grpSp>
      <p:grpSp>
        <p:nvGrpSpPr>
          <p:cNvPr id="10" name="组合 9"/>
          <p:cNvGrpSpPr/>
          <p:nvPr/>
        </p:nvGrpSpPr>
        <p:grpSpPr>
          <a:xfrm>
            <a:off x="650875" y="1403350"/>
            <a:ext cx="2066925" cy="645160"/>
            <a:chOff x="1166" y="2210"/>
            <a:chExt cx="3255" cy="1016"/>
          </a:xfrm>
        </p:grpSpPr>
        <p:sp>
          <p:nvSpPr>
            <p:cNvPr id="11" name="文本框 10"/>
            <p:cNvSpPr txBox="1"/>
            <p:nvPr/>
          </p:nvSpPr>
          <p:spPr>
            <a:xfrm>
              <a:off x="1166" y="2210"/>
              <a:ext cx="1555" cy="1016"/>
            </a:xfrm>
            <a:prstGeom prst="rect">
              <a:avLst/>
            </a:prstGeom>
            <a:noFill/>
          </p:spPr>
          <p:txBody>
            <a:bodyPr wrap="square" rtlCol="0">
              <a:spAutoFit/>
            </a:bodyPr>
            <a:lstStyle/>
            <a:p>
              <a:r>
                <a:rPr lang="en-US" sz="3600" b="1">
                  <a:solidFill>
                    <a:srgbClr val="FF2832"/>
                  </a:solidFill>
                  <a:latin typeface="+mn-ea"/>
                  <a:cs typeface="+mn-ea"/>
                  <a:sym typeface="+mn-lt"/>
                </a:rPr>
                <a:t>01</a:t>
              </a:r>
              <a:endParaRPr lang="en-US" sz="3600" b="1">
                <a:solidFill>
                  <a:srgbClr val="FF2832"/>
                </a:solidFill>
                <a:latin typeface="+mn-ea"/>
                <a:cs typeface="+mn-ea"/>
                <a:sym typeface="+mn-lt"/>
              </a:endParaRPr>
            </a:p>
          </p:txBody>
        </p:sp>
        <p:sp>
          <p:nvSpPr>
            <p:cNvPr id="12" name="文本框 11"/>
            <p:cNvSpPr txBox="1"/>
            <p:nvPr/>
          </p:nvSpPr>
          <p:spPr>
            <a:xfrm>
              <a:off x="2135" y="2404"/>
              <a:ext cx="2286" cy="628"/>
            </a:xfrm>
            <a:prstGeom prst="rect">
              <a:avLst/>
            </a:prstGeom>
            <a:noFill/>
          </p:spPr>
          <p:txBody>
            <a:bodyPr wrap="square" rtlCol="0">
              <a:spAutoFit/>
            </a:bodyPr>
            <a:lstStyle/>
            <a:p>
              <a:r>
                <a:rPr lang="zh-CN" altLang="en-US" sz="2000" b="1" dirty="0">
                  <a:solidFill>
                    <a:srgbClr val="222222"/>
                  </a:solidFill>
                  <a:latin typeface="+mn-ea"/>
                  <a:cs typeface="+mn-ea"/>
                  <a:sym typeface="+mn-lt"/>
                </a:rPr>
                <a:t>字体说明</a:t>
              </a:r>
              <a:endParaRPr lang="zh-CN" altLang="en-US" sz="2000" b="1" dirty="0">
                <a:solidFill>
                  <a:srgbClr val="222222"/>
                </a:solidFill>
                <a:latin typeface="+mn-ea"/>
                <a:cs typeface="+mn-ea"/>
                <a:sym typeface="+mn-lt"/>
              </a:endParaRPr>
            </a:p>
          </p:txBody>
        </p:sp>
      </p:grpSp>
      <p:sp>
        <p:nvSpPr>
          <p:cNvPr id="13" name="文本框 12"/>
          <p:cNvSpPr txBox="1"/>
          <p:nvPr/>
        </p:nvSpPr>
        <p:spPr>
          <a:xfrm>
            <a:off x="631190" y="5792470"/>
            <a:ext cx="3298190" cy="575945"/>
          </a:xfrm>
          <a:prstGeom prst="rect">
            <a:avLst/>
          </a:prstGeom>
          <a:noFill/>
        </p:spPr>
        <p:txBody>
          <a:bodyPr wrap="square" rtlCol="0">
            <a:spAutoFit/>
          </a:bodyPr>
          <a:lstStyle/>
          <a:p>
            <a:pPr>
              <a:lnSpc>
                <a:spcPct val="150000"/>
              </a:lnSpc>
            </a:pPr>
            <a:r>
              <a:rPr lang="zh-CN" altLang="en-US" sz="700" dirty="0">
                <a:solidFill>
                  <a:srgbClr val="222222">
                    <a:alpha val="60000"/>
                  </a:srgbClr>
                </a:solidFill>
                <a:latin typeface="+mn-ea"/>
                <a:cs typeface="+mn-ea"/>
                <a:sym typeface="+mn-lt"/>
              </a:rPr>
              <a:t>【说明】</a:t>
            </a:r>
            <a:endParaRPr lang="zh-CN" altLang="en-US" sz="700" dirty="0">
              <a:solidFill>
                <a:srgbClr val="222222">
                  <a:alpha val="60000"/>
                </a:srgbClr>
              </a:solidFill>
              <a:latin typeface="+mn-ea"/>
              <a:cs typeface="+mn-ea"/>
              <a:sym typeface="+mn-lt"/>
            </a:endParaRPr>
          </a:p>
          <a:p>
            <a:pPr>
              <a:lnSpc>
                <a:spcPct val="150000"/>
              </a:lnSpc>
            </a:pPr>
            <a:r>
              <a:rPr lang="zh-CN" altLang="en-US" sz="700" dirty="0">
                <a:solidFill>
                  <a:srgbClr val="222222">
                    <a:alpha val="60000"/>
                  </a:srgbClr>
                </a:solidFill>
                <a:latin typeface="+mn-ea"/>
                <a:cs typeface="+mn-ea"/>
                <a:sym typeface="+mn-lt"/>
              </a:rPr>
              <a:t>模板中使用的字体仅限于个人学习、研究或欣赏目的使用，如需商用请您自行向版权方购买、获取商用版权。</a:t>
            </a:r>
            <a:endParaRPr lang="zh-CN" altLang="en-US" sz="700" dirty="0">
              <a:solidFill>
                <a:srgbClr val="222222">
                  <a:alpha val="60000"/>
                </a:srgbClr>
              </a:solidFill>
              <a:latin typeface="+mn-ea"/>
              <a:cs typeface="+mn-ea"/>
              <a:sym typeface="+mn-lt"/>
            </a:endParaRPr>
          </a:p>
        </p:txBody>
      </p:sp>
      <p:cxnSp>
        <p:nvCxnSpPr>
          <p:cNvPr id="14" name="直接连接符 13"/>
          <p:cNvCxnSpPr/>
          <p:nvPr/>
        </p:nvCxnSpPr>
        <p:spPr>
          <a:xfrm>
            <a:off x="4179570" y="2048510"/>
            <a:ext cx="0" cy="4319905"/>
          </a:xfrm>
          <a:prstGeom prst="line">
            <a:avLst/>
          </a:prstGeom>
          <a:noFill/>
          <a:ln w="9525" cap="flat" cmpd="sng" algn="ctr">
            <a:solidFill>
              <a:srgbClr val="222222">
                <a:alpha val="8000"/>
              </a:srgbClr>
            </a:solidFill>
            <a:prstDash val="solid"/>
            <a:miter lim="800000"/>
          </a:ln>
          <a:effectLst/>
        </p:spPr>
      </p:cxnSp>
      <p:grpSp>
        <p:nvGrpSpPr>
          <p:cNvPr id="15" name="组合 14"/>
          <p:cNvGrpSpPr/>
          <p:nvPr/>
        </p:nvGrpSpPr>
        <p:grpSpPr>
          <a:xfrm>
            <a:off x="4480560" y="1403350"/>
            <a:ext cx="2101215" cy="645160"/>
            <a:chOff x="1213" y="2210"/>
            <a:chExt cx="3309" cy="1016"/>
          </a:xfrm>
        </p:grpSpPr>
        <p:sp>
          <p:nvSpPr>
            <p:cNvPr id="16" name="文本框 15"/>
            <p:cNvSpPr txBox="1"/>
            <p:nvPr/>
          </p:nvSpPr>
          <p:spPr>
            <a:xfrm>
              <a:off x="1213" y="2210"/>
              <a:ext cx="1555" cy="1016"/>
            </a:xfrm>
            <a:prstGeom prst="rect">
              <a:avLst/>
            </a:prstGeom>
            <a:noFill/>
          </p:spPr>
          <p:txBody>
            <a:bodyPr wrap="square" rtlCol="0">
              <a:spAutoFit/>
            </a:bodyPr>
            <a:lstStyle/>
            <a:p>
              <a:r>
                <a:rPr lang="en-US" sz="3600" b="1">
                  <a:solidFill>
                    <a:srgbClr val="FF2832"/>
                  </a:solidFill>
                  <a:latin typeface="+mn-ea"/>
                  <a:cs typeface="+mn-ea"/>
                  <a:sym typeface="+mn-lt"/>
                </a:rPr>
                <a:t>02</a:t>
              </a:r>
              <a:endParaRPr lang="en-US" sz="3600" b="1">
                <a:solidFill>
                  <a:srgbClr val="FF2832"/>
                </a:solidFill>
                <a:latin typeface="+mn-ea"/>
                <a:cs typeface="+mn-ea"/>
                <a:sym typeface="+mn-lt"/>
              </a:endParaRPr>
            </a:p>
          </p:txBody>
        </p:sp>
        <p:sp>
          <p:nvSpPr>
            <p:cNvPr id="17" name="文本框 16"/>
            <p:cNvSpPr txBox="1"/>
            <p:nvPr/>
          </p:nvSpPr>
          <p:spPr>
            <a:xfrm>
              <a:off x="2236" y="2404"/>
              <a:ext cx="2286" cy="628"/>
            </a:xfrm>
            <a:prstGeom prst="rect">
              <a:avLst/>
            </a:prstGeom>
            <a:noFill/>
          </p:spPr>
          <p:txBody>
            <a:bodyPr wrap="square" rtlCol="0">
              <a:spAutoFit/>
            </a:bodyPr>
            <a:lstStyle/>
            <a:p>
              <a:r>
                <a:rPr lang="zh-CN" altLang="en-US" sz="2000" b="1">
                  <a:solidFill>
                    <a:srgbClr val="222222"/>
                  </a:solidFill>
                  <a:latin typeface="+mn-ea"/>
                  <a:cs typeface="+mn-ea"/>
                  <a:sym typeface="+mn-lt"/>
                </a:rPr>
                <a:t>素材说明</a:t>
              </a:r>
              <a:endParaRPr lang="zh-CN" altLang="en-US" sz="2000" b="1">
                <a:solidFill>
                  <a:srgbClr val="222222"/>
                </a:solidFill>
                <a:latin typeface="+mn-ea"/>
                <a:cs typeface="+mn-ea"/>
                <a:sym typeface="+mn-lt"/>
              </a:endParaRPr>
            </a:p>
          </p:txBody>
        </p:sp>
      </p:grpSp>
      <p:grpSp>
        <p:nvGrpSpPr>
          <p:cNvPr id="18" name="组合 17"/>
          <p:cNvGrpSpPr/>
          <p:nvPr/>
        </p:nvGrpSpPr>
        <p:grpSpPr>
          <a:xfrm>
            <a:off x="4480560" y="2251075"/>
            <a:ext cx="3230880" cy="733425"/>
            <a:chOff x="7197" y="3533"/>
            <a:chExt cx="5088" cy="1155"/>
          </a:xfrm>
        </p:grpSpPr>
        <p:sp>
          <p:nvSpPr>
            <p:cNvPr id="19" name="文本框 18"/>
            <p:cNvSpPr txBox="1"/>
            <p:nvPr/>
          </p:nvSpPr>
          <p:spPr>
            <a:xfrm>
              <a:off x="7197" y="3533"/>
              <a:ext cx="1287" cy="386"/>
            </a:xfrm>
            <a:prstGeom prst="rect">
              <a:avLst/>
            </a:prstGeom>
            <a:noFill/>
          </p:spPr>
          <p:txBody>
            <a:bodyPr wrap="square" rtlCol="0">
              <a:spAutoFit/>
            </a:bodyPr>
            <a:lstStyle/>
            <a:p>
              <a:r>
                <a:rPr lang="zh-CN" altLang="en-US" sz="1000" b="1">
                  <a:solidFill>
                    <a:srgbClr val="222222"/>
                  </a:solidFill>
                  <a:latin typeface="+mn-ea"/>
                  <a:cs typeface="+mn-ea"/>
                  <a:sym typeface="+mn-lt"/>
                </a:rPr>
                <a:t>图片：</a:t>
              </a:r>
              <a:endParaRPr lang="zh-CN" altLang="en-US" sz="1000" b="1">
                <a:solidFill>
                  <a:srgbClr val="222222"/>
                </a:solidFill>
                <a:latin typeface="+mn-ea"/>
                <a:cs typeface="+mn-ea"/>
                <a:sym typeface="+mn-lt"/>
              </a:endParaRPr>
            </a:p>
          </p:txBody>
        </p:sp>
        <p:sp>
          <p:nvSpPr>
            <p:cNvPr id="20" name="文本框 19"/>
            <p:cNvSpPr txBox="1"/>
            <p:nvPr/>
          </p:nvSpPr>
          <p:spPr>
            <a:xfrm>
              <a:off x="7197" y="3977"/>
              <a:ext cx="5088" cy="711"/>
            </a:xfrm>
            <a:prstGeom prst="rect">
              <a:avLst/>
            </a:prstGeom>
            <a:noFill/>
          </p:spPr>
          <p:txBody>
            <a:bodyPr wrap="square" rtlCol="0">
              <a:spAutoFit/>
            </a:bodyPr>
            <a:lstStyle/>
            <a:p>
              <a:pPr>
                <a:lnSpc>
                  <a:spcPts val="1400"/>
                </a:lnSpc>
              </a:pPr>
              <a:r>
                <a:rPr lang="zh-CN" altLang="en-US" sz="800" dirty="0">
                  <a:solidFill>
                    <a:srgbClr val="222222">
                      <a:alpha val="60000"/>
                    </a:srgbClr>
                  </a:solidFill>
                  <a:latin typeface="+mn-ea"/>
                  <a:cs typeface="+mn-ea"/>
                  <a:sym typeface="+mn-lt"/>
                </a:rPr>
                <a:t>模板中使用</a:t>
              </a:r>
              <a:r>
                <a:rPr lang="zh-CN" altLang="en-US" sz="800" dirty="0" smtClean="0">
                  <a:solidFill>
                    <a:srgbClr val="222222">
                      <a:alpha val="60000"/>
                    </a:srgbClr>
                  </a:solidFill>
                  <a:latin typeface="+mn-ea"/>
                  <a:cs typeface="+mn-ea"/>
                  <a:sym typeface="+mn-lt"/>
                </a:rPr>
                <a:t>的配图来源</a:t>
              </a:r>
              <a:r>
                <a:rPr lang="zh-CN" altLang="en-US" sz="800" dirty="0">
                  <a:solidFill>
                    <a:srgbClr val="222222">
                      <a:alpha val="60000"/>
                    </a:srgbClr>
                  </a:solidFill>
                  <a:latin typeface="+mn-ea"/>
                  <a:cs typeface="+mn-ea"/>
                  <a:sym typeface="+mn-lt"/>
                </a:rPr>
                <a:t>：</a:t>
              </a:r>
              <a:r>
                <a:rPr lang="en-US" altLang="zh-CN" sz="800" dirty="0" err="1">
                  <a:solidFill>
                    <a:srgbClr val="222222">
                      <a:alpha val="60000"/>
                    </a:srgbClr>
                  </a:solidFill>
                  <a:latin typeface="+mn-ea"/>
                  <a:cs typeface="+mn-ea"/>
                  <a:sym typeface="+mn-lt"/>
                </a:rPr>
                <a:t>unsplash</a:t>
              </a:r>
              <a:r>
                <a:rPr lang="zh-CN" altLang="en-US" sz="800" dirty="0">
                  <a:solidFill>
                    <a:srgbClr val="222222">
                      <a:alpha val="60000"/>
                    </a:srgbClr>
                  </a:solidFill>
                  <a:latin typeface="+mn-ea"/>
                  <a:cs typeface="+mn-ea"/>
                  <a:sym typeface="+mn-lt"/>
                </a:rPr>
                <a:t>、</a:t>
              </a:r>
              <a:r>
                <a:rPr lang="en-US" altLang="zh-CN" sz="800" dirty="0" err="1">
                  <a:solidFill>
                    <a:srgbClr val="222222">
                      <a:alpha val="60000"/>
                    </a:srgbClr>
                  </a:solidFill>
                  <a:latin typeface="+mn-ea"/>
                  <a:cs typeface="+mn-ea"/>
                  <a:sym typeface="+mn-lt"/>
                </a:rPr>
                <a:t>pixabay</a:t>
              </a:r>
              <a:r>
                <a:rPr lang="zh-CN" altLang="en-US" sz="800" dirty="0">
                  <a:solidFill>
                    <a:srgbClr val="222222">
                      <a:alpha val="60000"/>
                    </a:srgbClr>
                  </a:solidFill>
                  <a:latin typeface="+mn-ea"/>
                  <a:cs typeface="+mn-ea"/>
                  <a:sym typeface="+mn-lt"/>
                </a:rPr>
                <a:t>或</a:t>
              </a:r>
              <a:r>
                <a:rPr lang="en-US" altLang="zh-CN" sz="800" dirty="0" err="1" smtClean="0">
                  <a:solidFill>
                    <a:srgbClr val="222222">
                      <a:alpha val="60000"/>
                    </a:srgbClr>
                  </a:solidFill>
                  <a:latin typeface="+mn-ea"/>
                  <a:cs typeface="+mn-ea"/>
                  <a:sym typeface="+mn-lt"/>
                </a:rPr>
                <a:t>pexels</a:t>
              </a:r>
              <a:r>
                <a:rPr lang="en-US" altLang="zh-CN" sz="800" dirty="0" smtClean="0">
                  <a:solidFill>
                    <a:srgbClr val="222222">
                      <a:alpha val="60000"/>
                    </a:srgbClr>
                  </a:solidFill>
                  <a:latin typeface="+mn-ea"/>
                  <a:cs typeface="+mn-ea"/>
                  <a:sym typeface="+mn-lt"/>
                </a:rPr>
                <a:t>,</a:t>
              </a:r>
              <a:r>
                <a:rPr lang="zh-CN" altLang="en-US" sz="800" dirty="0">
                  <a:solidFill>
                    <a:srgbClr val="222222">
                      <a:alpha val="60000"/>
                    </a:srgbClr>
                  </a:solidFill>
                  <a:latin typeface="+mn-ea"/>
                  <a:cs typeface="+mn-ea"/>
                  <a:sym typeface="+mn-lt"/>
                </a:rPr>
                <a:t>该图片具有</a:t>
              </a:r>
              <a:r>
                <a:rPr lang="en-US" altLang="zh-CN" sz="800" dirty="0">
                  <a:solidFill>
                    <a:srgbClr val="222222">
                      <a:alpha val="60000"/>
                    </a:srgbClr>
                  </a:solidFill>
                  <a:latin typeface="+mn-ea"/>
                  <a:cs typeface="+mn-ea"/>
                  <a:sym typeface="+mn-lt"/>
                </a:rPr>
                <a:t>CC0</a:t>
              </a:r>
              <a:r>
                <a:rPr lang="zh-CN" altLang="en-US" sz="800" dirty="0">
                  <a:solidFill>
                    <a:srgbClr val="222222">
                      <a:alpha val="60000"/>
                    </a:srgbClr>
                  </a:solidFill>
                  <a:latin typeface="+mn-ea"/>
                  <a:cs typeface="+mn-ea"/>
                  <a:sym typeface="+mn-lt"/>
                </a:rPr>
                <a:t>共享协议，您可在遵循</a:t>
              </a:r>
              <a:r>
                <a:rPr lang="en-US" altLang="zh-CN" sz="800" dirty="0">
                  <a:solidFill>
                    <a:srgbClr val="222222">
                      <a:alpha val="60000"/>
                    </a:srgbClr>
                  </a:solidFill>
                  <a:latin typeface="+mn-ea"/>
                  <a:cs typeface="+mn-ea"/>
                  <a:sym typeface="+mn-lt"/>
                </a:rPr>
                <a:t>CC0</a:t>
              </a:r>
              <a:r>
                <a:rPr lang="zh-CN" altLang="en-US" sz="800" dirty="0">
                  <a:solidFill>
                    <a:srgbClr val="222222">
                      <a:alpha val="60000"/>
                    </a:srgbClr>
                  </a:solidFill>
                  <a:latin typeface="+mn-ea"/>
                  <a:cs typeface="+mn-ea"/>
                  <a:sym typeface="+mn-lt"/>
                </a:rPr>
                <a:t>共享协议的情况下使用</a:t>
              </a:r>
              <a:r>
                <a:rPr lang="zh-CN" altLang="en-US" sz="800" dirty="0" smtClean="0">
                  <a:solidFill>
                    <a:srgbClr val="222222">
                      <a:alpha val="60000"/>
                    </a:srgbClr>
                  </a:solidFill>
                  <a:latin typeface="+mn-ea"/>
                  <a:cs typeface="+mn-ea"/>
                  <a:sym typeface="+mn-lt"/>
                </a:rPr>
                <a:t>。</a:t>
              </a:r>
              <a:endParaRPr lang="zh-CN" altLang="en-US" sz="800" dirty="0">
                <a:solidFill>
                  <a:srgbClr val="222222">
                    <a:alpha val="60000"/>
                  </a:srgbClr>
                </a:solidFill>
                <a:latin typeface="+mn-ea"/>
                <a:cs typeface="+mn-ea"/>
                <a:sym typeface="+mn-lt"/>
              </a:endParaRPr>
            </a:p>
          </p:txBody>
        </p:sp>
      </p:grpSp>
      <p:grpSp>
        <p:nvGrpSpPr>
          <p:cNvPr id="21" name="组合 20"/>
          <p:cNvGrpSpPr/>
          <p:nvPr/>
        </p:nvGrpSpPr>
        <p:grpSpPr>
          <a:xfrm>
            <a:off x="4480560" y="3213100"/>
            <a:ext cx="3230880" cy="696595"/>
            <a:chOff x="7197" y="4715"/>
            <a:chExt cx="5088" cy="1097"/>
          </a:xfrm>
        </p:grpSpPr>
        <p:sp>
          <p:nvSpPr>
            <p:cNvPr id="22" name="文本框 21"/>
            <p:cNvSpPr txBox="1"/>
            <p:nvPr/>
          </p:nvSpPr>
          <p:spPr>
            <a:xfrm>
              <a:off x="7197" y="4715"/>
              <a:ext cx="1287" cy="386"/>
            </a:xfrm>
            <a:prstGeom prst="rect">
              <a:avLst/>
            </a:prstGeom>
            <a:noFill/>
          </p:spPr>
          <p:txBody>
            <a:bodyPr wrap="square" rtlCol="0">
              <a:spAutoFit/>
            </a:bodyPr>
            <a:lstStyle/>
            <a:p>
              <a:r>
                <a:rPr lang="zh-CN" altLang="en-US" sz="1000" b="1">
                  <a:solidFill>
                    <a:srgbClr val="222222"/>
                  </a:solidFill>
                  <a:latin typeface="+mn-ea"/>
                  <a:cs typeface="+mn-ea"/>
                  <a:sym typeface="+mn-lt"/>
                </a:rPr>
                <a:t>素材：</a:t>
              </a:r>
              <a:endParaRPr lang="zh-CN" altLang="en-US" sz="1000" b="1">
                <a:solidFill>
                  <a:srgbClr val="222222"/>
                </a:solidFill>
                <a:latin typeface="+mn-ea"/>
                <a:cs typeface="+mn-ea"/>
                <a:sym typeface="+mn-lt"/>
              </a:endParaRPr>
            </a:p>
          </p:txBody>
        </p:sp>
        <p:sp>
          <p:nvSpPr>
            <p:cNvPr id="23" name="文本框 22"/>
            <p:cNvSpPr txBox="1"/>
            <p:nvPr/>
          </p:nvSpPr>
          <p:spPr>
            <a:xfrm>
              <a:off x="7197" y="5101"/>
              <a:ext cx="5088" cy="711"/>
            </a:xfrm>
            <a:prstGeom prst="rect">
              <a:avLst/>
            </a:prstGeom>
            <a:noFill/>
          </p:spPr>
          <p:txBody>
            <a:bodyPr wrap="square" rtlCol="0">
              <a:spAutoFit/>
            </a:bodyPr>
            <a:lstStyle/>
            <a:p>
              <a:pPr>
                <a:lnSpc>
                  <a:spcPts val="1400"/>
                </a:lnSpc>
              </a:pPr>
              <a:r>
                <a:rPr lang="zh-CN" altLang="en-US" sz="800" dirty="0">
                  <a:solidFill>
                    <a:srgbClr val="222222">
                      <a:alpha val="60000"/>
                    </a:srgbClr>
                  </a:solidFill>
                  <a:latin typeface="+mn-ea"/>
                  <a:cs typeface="+mn-ea"/>
                  <a:sym typeface="+mn-lt"/>
                </a:rPr>
                <a:t>模板中使用的素材来源于</a:t>
              </a:r>
              <a:r>
                <a:rPr lang="en-US" altLang="zh-CN" sz="800" dirty="0">
                  <a:solidFill>
                    <a:srgbClr val="222222">
                      <a:alpha val="60000"/>
                    </a:srgbClr>
                  </a:solidFill>
                  <a:latin typeface="+mn-ea"/>
                  <a:cs typeface="+mn-ea"/>
                  <a:sym typeface="+mn-lt"/>
                </a:rPr>
                <a:t>【</a:t>
              </a:r>
              <a:r>
                <a:rPr lang="en-US" altLang="zh-CN" sz="800" dirty="0" err="1">
                  <a:solidFill>
                    <a:srgbClr val="222222">
                      <a:alpha val="60000"/>
                    </a:srgbClr>
                  </a:solidFill>
                  <a:latin typeface="+mn-ea"/>
                  <a:cs typeface="+mn-ea"/>
                  <a:sym typeface="+mn-lt"/>
                </a:rPr>
                <a:t>freepik</a:t>
              </a:r>
              <a:r>
                <a:rPr lang="en-US" altLang="zh-CN" sz="800" dirty="0">
                  <a:solidFill>
                    <a:srgbClr val="222222">
                      <a:alpha val="60000"/>
                    </a:srgbClr>
                  </a:solidFill>
                  <a:latin typeface="+mn-ea"/>
                  <a:cs typeface="+mn-ea"/>
                  <a:sym typeface="+mn-lt"/>
                </a:rPr>
                <a:t>】</a:t>
              </a:r>
              <a:r>
                <a:rPr lang="zh-CN" altLang="en-US" sz="800" dirty="0">
                  <a:solidFill>
                    <a:srgbClr val="222222">
                      <a:alpha val="60000"/>
                    </a:srgbClr>
                  </a:solidFill>
                  <a:latin typeface="+mn-ea"/>
                  <a:cs typeface="+mn-ea"/>
                  <a:sym typeface="+mn-lt"/>
                </a:rPr>
                <a:t>，该素材具有</a:t>
              </a:r>
              <a:r>
                <a:rPr lang="en-US" altLang="zh-CN" sz="800" dirty="0">
                  <a:solidFill>
                    <a:srgbClr val="222222">
                      <a:alpha val="60000"/>
                    </a:srgbClr>
                  </a:solidFill>
                  <a:latin typeface="+mn-ea"/>
                  <a:cs typeface="+mn-ea"/>
                  <a:sym typeface="+mn-lt"/>
                </a:rPr>
                <a:t>CC0</a:t>
              </a:r>
              <a:r>
                <a:rPr lang="zh-CN" altLang="en-US" sz="800" dirty="0">
                  <a:solidFill>
                    <a:srgbClr val="222222">
                      <a:alpha val="60000"/>
                    </a:srgbClr>
                  </a:solidFill>
                  <a:latin typeface="+mn-ea"/>
                  <a:cs typeface="+mn-ea"/>
                  <a:sym typeface="+mn-lt"/>
                </a:rPr>
                <a:t>共享协议，您可在遵循</a:t>
              </a:r>
              <a:r>
                <a:rPr lang="en-US" altLang="zh-CN" sz="800" dirty="0">
                  <a:solidFill>
                    <a:srgbClr val="222222">
                      <a:alpha val="60000"/>
                    </a:srgbClr>
                  </a:solidFill>
                  <a:latin typeface="+mn-ea"/>
                  <a:cs typeface="+mn-ea"/>
                  <a:sym typeface="+mn-lt"/>
                </a:rPr>
                <a:t>CC0</a:t>
              </a:r>
              <a:r>
                <a:rPr lang="zh-CN" altLang="en-US" sz="800" dirty="0">
                  <a:solidFill>
                    <a:srgbClr val="222222">
                      <a:alpha val="60000"/>
                    </a:srgbClr>
                  </a:solidFill>
                  <a:latin typeface="+mn-ea"/>
                  <a:cs typeface="+mn-ea"/>
                  <a:sym typeface="+mn-lt"/>
                </a:rPr>
                <a:t>共享协议的情况下使用</a:t>
              </a:r>
              <a:r>
                <a:rPr lang="zh-CN" altLang="en-US" sz="800" dirty="0" smtClean="0">
                  <a:solidFill>
                    <a:srgbClr val="222222">
                      <a:alpha val="60000"/>
                    </a:srgbClr>
                  </a:solidFill>
                  <a:latin typeface="+mn-ea"/>
                  <a:cs typeface="+mn-ea"/>
                  <a:sym typeface="+mn-lt"/>
                </a:rPr>
                <a:t>。</a:t>
              </a:r>
              <a:endParaRPr lang="en-US" altLang="zh-CN" sz="800" dirty="0" smtClean="0">
                <a:solidFill>
                  <a:srgbClr val="222222">
                    <a:alpha val="60000"/>
                  </a:srgbClr>
                </a:solidFill>
                <a:latin typeface="+mn-ea"/>
                <a:cs typeface="+mn-ea"/>
                <a:sym typeface="+mn-lt"/>
              </a:endParaRPr>
            </a:p>
          </p:txBody>
        </p:sp>
      </p:grpSp>
      <p:cxnSp>
        <p:nvCxnSpPr>
          <p:cNvPr id="24" name="直接连接符 23"/>
          <p:cNvCxnSpPr/>
          <p:nvPr/>
        </p:nvCxnSpPr>
        <p:spPr>
          <a:xfrm>
            <a:off x="8001635" y="2048510"/>
            <a:ext cx="0" cy="4319905"/>
          </a:xfrm>
          <a:prstGeom prst="line">
            <a:avLst/>
          </a:prstGeom>
          <a:noFill/>
          <a:ln w="9525" cap="flat" cmpd="sng" algn="ctr">
            <a:solidFill>
              <a:srgbClr val="222222">
                <a:alpha val="8000"/>
              </a:srgbClr>
            </a:solidFill>
            <a:prstDash val="solid"/>
            <a:miter lim="800000"/>
          </a:ln>
          <a:effectLst/>
        </p:spPr>
      </p:cxnSp>
      <p:grpSp>
        <p:nvGrpSpPr>
          <p:cNvPr id="25" name="组合 24"/>
          <p:cNvGrpSpPr/>
          <p:nvPr/>
        </p:nvGrpSpPr>
        <p:grpSpPr>
          <a:xfrm>
            <a:off x="8291195" y="1403350"/>
            <a:ext cx="3253105" cy="4365625"/>
            <a:chOff x="13198" y="2210"/>
            <a:chExt cx="5123" cy="6875"/>
          </a:xfrm>
        </p:grpSpPr>
        <p:grpSp>
          <p:nvGrpSpPr>
            <p:cNvPr id="26" name="组合 25"/>
            <p:cNvGrpSpPr/>
            <p:nvPr/>
          </p:nvGrpSpPr>
          <p:grpSpPr>
            <a:xfrm>
              <a:off x="13198" y="2210"/>
              <a:ext cx="3309" cy="1016"/>
              <a:chOff x="1213" y="2210"/>
              <a:chExt cx="3309" cy="1016"/>
            </a:xfrm>
          </p:grpSpPr>
          <p:sp>
            <p:nvSpPr>
              <p:cNvPr id="30" name="文本框 29"/>
              <p:cNvSpPr txBox="1"/>
              <p:nvPr/>
            </p:nvSpPr>
            <p:spPr>
              <a:xfrm>
                <a:off x="1213" y="2210"/>
                <a:ext cx="1555" cy="1016"/>
              </a:xfrm>
              <a:prstGeom prst="rect">
                <a:avLst/>
              </a:prstGeom>
              <a:noFill/>
            </p:spPr>
            <p:txBody>
              <a:bodyPr wrap="square" rtlCol="0">
                <a:spAutoFit/>
              </a:bodyPr>
              <a:lstStyle/>
              <a:p>
                <a:r>
                  <a:rPr lang="en-US" sz="3600" b="1">
                    <a:solidFill>
                      <a:srgbClr val="FF2832"/>
                    </a:solidFill>
                    <a:latin typeface="+mn-ea"/>
                    <a:cs typeface="+mn-ea"/>
                    <a:sym typeface="+mn-lt"/>
                  </a:rPr>
                  <a:t>03</a:t>
                </a:r>
                <a:endParaRPr lang="en-US" sz="3600" b="1">
                  <a:solidFill>
                    <a:srgbClr val="FF2832"/>
                  </a:solidFill>
                  <a:latin typeface="+mn-ea"/>
                  <a:cs typeface="+mn-ea"/>
                  <a:sym typeface="+mn-lt"/>
                </a:endParaRPr>
              </a:p>
            </p:txBody>
          </p:sp>
          <p:sp>
            <p:nvSpPr>
              <p:cNvPr id="31" name="文本框 30"/>
              <p:cNvSpPr txBox="1"/>
              <p:nvPr/>
            </p:nvSpPr>
            <p:spPr>
              <a:xfrm>
                <a:off x="2236" y="2404"/>
                <a:ext cx="2286" cy="628"/>
              </a:xfrm>
              <a:prstGeom prst="rect">
                <a:avLst/>
              </a:prstGeom>
              <a:noFill/>
            </p:spPr>
            <p:txBody>
              <a:bodyPr wrap="square" rtlCol="0">
                <a:spAutoFit/>
              </a:bodyPr>
              <a:lstStyle/>
              <a:p>
                <a:r>
                  <a:rPr lang="zh-CN" altLang="en-US" sz="2000" b="1" dirty="0">
                    <a:solidFill>
                      <a:srgbClr val="222222"/>
                    </a:solidFill>
                    <a:latin typeface="+mn-ea"/>
                    <a:cs typeface="+mn-ea"/>
                    <a:sym typeface="+mn-lt"/>
                  </a:rPr>
                  <a:t>母版说明</a:t>
                </a:r>
                <a:endParaRPr lang="zh-CN" altLang="en-US" sz="2000" b="1" dirty="0">
                  <a:solidFill>
                    <a:srgbClr val="222222"/>
                  </a:solidFill>
                  <a:latin typeface="+mn-ea"/>
                  <a:cs typeface="+mn-ea"/>
                  <a:sym typeface="+mn-lt"/>
                </a:endParaRPr>
              </a:p>
            </p:txBody>
          </p:sp>
        </p:grpSp>
        <p:sp>
          <p:nvSpPr>
            <p:cNvPr id="27" name="文本框 26"/>
            <p:cNvSpPr txBox="1"/>
            <p:nvPr/>
          </p:nvSpPr>
          <p:spPr>
            <a:xfrm>
              <a:off x="13233" y="3478"/>
              <a:ext cx="5088" cy="669"/>
            </a:xfrm>
            <a:prstGeom prst="rect">
              <a:avLst/>
            </a:prstGeom>
            <a:noFill/>
          </p:spPr>
          <p:txBody>
            <a:bodyPr wrap="square" rtlCol="0">
              <a:spAutoFit/>
            </a:bodyPr>
            <a:lstStyle/>
            <a:p>
              <a:pPr>
                <a:lnSpc>
                  <a:spcPts val="1300"/>
                </a:lnSpc>
              </a:pPr>
              <a:r>
                <a:rPr lang="zh-CN" altLang="en-US" sz="800" dirty="0">
                  <a:solidFill>
                    <a:srgbClr val="222222">
                      <a:alpha val="60000"/>
                    </a:srgbClr>
                  </a:solidFill>
                  <a:latin typeface="+mn-ea"/>
                  <a:cs typeface="+mn-ea"/>
                  <a:sym typeface="+mn-lt"/>
                </a:rPr>
                <a:t>使用本套PPT模板时，若在操作界面鼠标不可选取的内容，可以在幻灯片母版中进行查看和编辑，具体操作如下：</a:t>
              </a:r>
              <a:endParaRPr lang="zh-CN" altLang="en-US" sz="800" dirty="0">
                <a:solidFill>
                  <a:srgbClr val="222222">
                    <a:alpha val="60000"/>
                  </a:srgbClr>
                </a:solidFill>
                <a:latin typeface="+mn-ea"/>
                <a:cs typeface="+mn-ea"/>
                <a:sym typeface="+mn-lt"/>
              </a:endParaRPr>
            </a:p>
          </p:txBody>
        </p:sp>
        <p:sp>
          <p:nvSpPr>
            <p:cNvPr id="28" name="文本框 27"/>
            <p:cNvSpPr txBox="1"/>
            <p:nvPr/>
          </p:nvSpPr>
          <p:spPr>
            <a:xfrm>
              <a:off x="13199" y="4314"/>
              <a:ext cx="5088" cy="992"/>
            </a:xfrm>
            <a:prstGeom prst="rect">
              <a:avLst/>
            </a:prstGeom>
            <a:noFill/>
          </p:spPr>
          <p:txBody>
            <a:bodyPr wrap="square" rtlCol="0">
              <a:spAutoFit/>
            </a:bodyPr>
            <a:lstStyle/>
            <a:p>
              <a:pPr>
                <a:lnSpc>
                  <a:spcPts val="1400"/>
                </a:lnSpc>
              </a:pPr>
              <a:r>
                <a:rPr lang="zh-CN" altLang="en-US" sz="800" b="1" dirty="0">
                  <a:solidFill>
                    <a:srgbClr val="222222"/>
                  </a:solidFill>
                  <a:latin typeface="+mn-ea"/>
                  <a:cs typeface="+mn-ea"/>
                  <a:sym typeface="+mn-lt"/>
                </a:rPr>
                <a:t>1、点击【视图】</a:t>
              </a:r>
              <a:endParaRPr lang="zh-CN" altLang="en-US" sz="800" b="1" dirty="0">
                <a:solidFill>
                  <a:srgbClr val="222222"/>
                </a:solidFill>
                <a:latin typeface="+mn-ea"/>
                <a:cs typeface="+mn-ea"/>
                <a:sym typeface="+mn-lt"/>
              </a:endParaRPr>
            </a:p>
            <a:p>
              <a:pPr>
                <a:lnSpc>
                  <a:spcPts val="1400"/>
                </a:lnSpc>
              </a:pPr>
              <a:r>
                <a:rPr lang="zh-CN" altLang="en-US" sz="800" b="1" dirty="0">
                  <a:solidFill>
                    <a:srgbClr val="222222"/>
                  </a:solidFill>
                  <a:latin typeface="+mn-ea"/>
                  <a:cs typeface="+mn-ea"/>
                  <a:sym typeface="+mn-lt"/>
                </a:rPr>
                <a:t>2、选择【幻灯片母版】，即可查看/编辑母版内容</a:t>
              </a:r>
              <a:endParaRPr lang="zh-CN" altLang="en-US" sz="800" b="1" dirty="0">
                <a:solidFill>
                  <a:srgbClr val="222222"/>
                </a:solidFill>
                <a:latin typeface="+mn-ea"/>
                <a:cs typeface="+mn-ea"/>
                <a:sym typeface="+mn-lt"/>
              </a:endParaRPr>
            </a:p>
            <a:p>
              <a:pPr>
                <a:lnSpc>
                  <a:spcPts val="1400"/>
                </a:lnSpc>
              </a:pPr>
              <a:r>
                <a:rPr lang="zh-CN" altLang="en-US" sz="800" b="1" dirty="0">
                  <a:solidFill>
                    <a:srgbClr val="222222"/>
                  </a:solidFill>
                  <a:latin typeface="+mn-ea"/>
                  <a:cs typeface="+mn-ea"/>
                  <a:sym typeface="+mn-lt"/>
                </a:rPr>
                <a:t>3、查看/编辑完成后，点击【关闭】即可</a:t>
              </a:r>
              <a:endParaRPr lang="zh-CN" altLang="en-US" sz="800" b="1" dirty="0">
                <a:solidFill>
                  <a:srgbClr val="222222"/>
                </a:solidFill>
                <a:latin typeface="+mn-ea"/>
                <a:cs typeface="+mn-ea"/>
                <a:sym typeface="+mn-lt"/>
              </a:endParaRPr>
            </a:p>
          </p:txBody>
        </p:sp>
        <p:pic>
          <p:nvPicPr>
            <p:cNvPr id="29" name="图片 28" descr="母版说明配图"/>
            <p:cNvPicPr>
              <a:picLocks noChangeAspect="1"/>
            </p:cNvPicPr>
            <p:nvPr/>
          </p:nvPicPr>
          <p:blipFill>
            <a:blip r:embed="rId1" cstate="email"/>
            <a:stretch>
              <a:fillRect/>
            </a:stretch>
          </p:blipFill>
          <p:spPr>
            <a:xfrm>
              <a:off x="13347" y="5578"/>
              <a:ext cx="4825" cy="3507"/>
            </a:xfrm>
            <a:prstGeom prst="rect">
              <a:avLst/>
            </a:prstGeom>
          </p:spPr>
        </p:pic>
      </p:grpSp>
      <p:grpSp>
        <p:nvGrpSpPr>
          <p:cNvPr id="32" name="组合 31"/>
          <p:cNvGrpSpPr/>
          <p:nvPr/>
        </p:nvGrpSpPr>
        <p:grpSpPr>
          <a:xfrm>
            <a:off x="649605" y="3213100"/>
            <a:ext cx="3161665" cy="640715"/>
            <a:chOff x="1022" y="3613"/>
            <a:chExt cx="4979" cy="1009"/>
          </a:xfrm>
        </p:grpSpPr>
        <p:sp>
          <p:nvSpPr>
            <p:cNvPr id="33" name="文本框 32"/>
            <p:cNvSpPr txBox="1"/>
            <p:nvPr/>
          </p:nvSpPr>
          <p:spPr>
            <a:xfrm>
              <a:off x="1051" y="3613"/>
              <a:ext cx="1702" cy="344"/>
            </a:xfrm>
            <a:prstGeom prst="rect">
              <a:avLst/>
            </a:prstGeom>
            <a:noFill/>
          </p:spPr>
          <p:txBody>
            <a:bodyPr wrap="square" rtlCol="0">
              <a:noAutofit/>
            </a:bodyPr>
            <a:lstStyle/>
            <a:p>
              <a:pPr>
                <a:defRPr/>
              </a:pPr>
              <a:r>
                <a:rPr lang="zh-CN" altLang="en-US" sz="800" kern="0" smtClean="0">
                  <a:solidFill>
                    <a:srgbClr val="222222">
                      <a:alpha val="60000"/>
                    </a:srgbClr>
                  </a:solidFill>
                  <a:latin typeface="+mn-ea"/>
                  <a:cs typeface="+mn-ea"/>
                  <a:sym typeface="+mn-lt"/>
                </a:rPr>
                <a:t>中文｜字体名称</a:t>
              </a:r>
              <a:endParaRPr lang="zh-CN" altLang="en-US" sz="800" kern="0" smtClean="0">
                <a:solidFill>
                  <a:srgbClr val="222222">
                    <a:alpha val="60000"/>
                  </a:srgbClr>
                </a:solidFill>
                <a:latin typeface="+mn-ea"/>
                <a:cs typeface="+mn-ea"/>
                <a:sym typeface="+mn-lt"/>
              </a:endParaRPr>
            </a:p>
          </p:txBody>
        </p:sp>
        <p:sp>
          <p:nvSpPr>
            <p:cNvPr id="34" name="文本框 33"/>
            <p:cNvSpPr txBox="1"/>
            <p:nvPr/>
          </p:nvSpPr>
          <p:spPr>
            <a:xfrm>
              <a:off x="1022" y="3992"/>
              <a:ext cx="4972" cy="630"/>
            </a:xfrm>
            <a:prstGeom prst="rect">
              <a:avLst/>
            </a:prstGeom>
            <a:noFill/>
          </p:spPr>
          <p:txBody>
            <a:bodyPr wrap="square" rtlCol="0">
              <a:spAutoFit/>
            </a:bodyPr>
            <a:lstStyle/>
            <a:p>
              <a:r>
                <a:rPr lang="zh-CN" altLang="en-US" sz="2000" kern="0" dirty="0">
                  <a:solidFill>
                    <a:srgbClr val="222222"/>
                  </a:solidFill>
                  <a:latin typeface="+mn-ea"/>
                  <a:cs typeface="+mn-ea"/>
                  <a:sym typeface="+mn-lt"/>
                </a:rPr>
                <a:t>汉仪君黑</a:t>
              </a:r>
              <a:r>
                <a:rPr lang="en-US" altLang="zh-CN" sz="2000" kern="0" dirty="0">
                  <a:solidFill>
                    <a:srgbClr val="222222"/>
                  </a:solidFill>
                  <a:latin typeface="+mn-ea"/>
                  <a:cs typeface="+mn-ea"/>
                  <a:sym typeface="+mn-lt"/>
                </a:rPr>
                <a:t>-45</a:t>
              </a:r>
              <a:r>
                <a:rPr lang="zh-CN" altLang="en-US" sz="2000" kern="0" dirty="0">
                  <a:solidFill>
                    <a:srgbClr val="222222"/>
                  </a:solidFill>
                  <a:latin typeface="+mn-ea"/>
                  <a:cs typeface="+mn-ea"/>
                  <a:sym typeface="+mn-lt"/>
                </a:rPr>
                <a:t>简</a:t>
              </a:r>
              <a:endParaRPr lang="zh-CN" altLang="en-US" sz="2000" kern="0" dirty="0">
                <a:solidFill>
                  <a:srgbClr val="222222"/>
                </a:solidFill>
                <a:latin typeface="+mn-ea"/>
                <a:cs typeface="+mn-ea"/>
                <a:sym typeface="+mn-lt"/>
              </a:endParaRPr>
            </a:p>
          </p:txBody>
        </p:sp>
        <p:cxnSp>
          <p:nvCxnSpPr>
            <p:cNvPr id="35" name="直接连接符 34"/>
            <p:cNvCxnSpPr/>
            <p:nvPr/>
          </p:nvCxnSpPr>
          <p:spPr>
            <a:xfrm>
              <a:off x="1182" y="4621"/>
              <a:ext cx="4819" cy="0"/>
            </a:xfrm>
            <a:prstGeom prst="line">
              <a:avLst/>
            </a:prstGeom>
            <a:noFill/>
            <a:ln w="9525" cap="flat" cmpd="sng" algn="ctr">
              <a:solidFill>
                <a:srgbClr val="222222">
                  <a:alpha val="8000"/>
                </a:srgbClr>
              </a:solidFill>
              <a:prstDash val="solid"/>
              <a:miter lim="800000"/>
            </a:ln>
            <a:effectLst/>
          </p:spPr>
        </p:cxn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18稻壳儿花儿小姐"/>
          <p:cNvSpPr/>
          <p:nvPr/>
        </p:nvSpPr>
        <p:spPr>
          <a:xfrm>
            <a:off x="5160723" y="205260"/>
            <a:ext cx="6997411" cy="461665"/>
          </a:xfrm>
          <a:prstGeom prst="rect">
            <a:avLst/>
          </a:prstGeom>
        </p:spPr>
        <p:txBody>
          <a:bodyPr wrap="square">
            <a:spAutoFit/>
          </a:bodyPr>
          <a:lstStyle/>
          <a:p>
            <a:pPr algn="dist"/>
            <a:r>
              <a:rPr lang="zh-CN" altLang="en-US" sz="2400" dirty="0" smtClean="0">
                <a:solidFill>
                  <a:schemeClr val="bg1">
                    <a:lumMod val="65000"/>
                  </a:schemeClr>
                </a:solidFill>
                <a:latin typeface="汉仪雅酷黑 55W" panose="020B0504020202020204" charset="-122"/>
                <a:ea typeface="汉仪雅酷黑 55W" panose="020B0504020202020204" charset="-122"/>
              </a:rPr>
              <a:t>TEACHING IMPLEMENTATION REPORT</a:t>
            </a:r>
            <a:endParaRPr lang="zh-CN" altLang="en-US" sz="2400" dirty="0">
              <a:solidFill>
                <a:schemeClr val="bg1">
                  <a:lumMod val="65000"/>
                </a:schemeClr>
              </a:solidFill>
              <a:latin typeface="汉仪雅酷黑 55W" panose="020B0504020202020204" charset="-122"/>
              <a:ea typeface="汉仪雅酷黑 55W" panose="020B0504020202020204" charset="-122"/>
            </a:endParaRPr>
          </a:p>
        </p:txBody>
      </p:sp>
      <p:sp>
        <p:nvSpPr>
          <p:cNvPr id="13" name="文本框 30稻壳儿花儿小姐"/>
          <p:cNvSpPr txBox="1"/>
          <p:nvPr/>
        </p:nvSpPr>
        <p:spPr>
          <a:xfrm>
            <a:off x="3119591" y="2882643"/>
            <a:ext cx="5952817" cy="1015663"/>
          </a:xfrm>
          <a:prstGeom prst="rect">
            <a:avLst/>
          </a:prstGeom>
          <a:noFill/>
        </p:spPr>
        <p:txBody>
          <a:bodyPr wrap="square" rtlCol="0">
            <a:spAutoFit/>
          </a:bodyPr>
          <a:lstStyle/>
          <a:p>
            <a:pPr algn="dist">
              <a:buClr>
                <a:srgbClr val="056699"/>
              </a:buClr>
            </a:pPr>
            <a:r>
              <a:rPr lang="zh-CN" altLang="en-US" sz="6000" b="1" spc="200" dirty="0" smtClean="0">
                <a:solidFill>
                  <a:schemeClr val="tx1">
                    <a:lumMod val="75000"/>
                    <a:lumOff val="25000"/>
                  </a:schemeClr>
                </a:solidFill>
                <a:latin typeface="+mj-ea"/>
                <a:ea typeface="+mj-ea"/>
              </a:rPr>
              <a:t>整体教学</a:t>
            </a:r>
            <a:r>
              <a:rPr lang="zh-CN" altLang="en-US" sz="6000" b="1" spc="200" dirty="0">
                <a:solidFill>
                  <a:schemeClr val="tx1">
                    <a:lumMod val="75000"/>
                    <a:lumOff val="25000"/>
                  </a:schemeClr>
                </a:solidFill>
                <a:latin typeface="+mj-ea"/>
                <a:ea typeface="+mj-ea"/>
              </a:rPr>
              <a:t>设计</a:t>
            </a:r>
            <a:endParaRPr lang="zh-CN" altLang="en-US" sz="6000" b="1" spc="200" dirty="0">
              <a:solidFill>
                <a:schemeClr val="tx1">
                  <a:lumMod val="75000"/>
                  <a:lumOff val="25000"/>
                </a:schemeClr>
              </a:solidFill>
              <a:latin typeface="+mj-ea"/>
              <a:ea typeface="+mj-ea"/>
            </a:endParaRPr>
          </a:p>
        </p:txBody>
      </p:sp>
      <p:sp>
        <p:nvSpPr>
          <p:cNvPr id="14" name="文本框 5稻壳儿花儿小姐"/>
          <p:cNvSpPr txBox="1"/>
          <p:nvPr>
            <p:custDataLst>
              <p:tags r:id="rId1"/>
            </p:custDataLst>
          </p:nvPr>
        </p:nvSpPr>
        <p:spPr>
          <a:xfrm>
            <a:off x="4275398" y="1957809"/>
            <a:ext cx="3641204" cy="830997"/>
          </a:xfrm>
          <a:prstGeom prst="rect">
            <a:avLst/>
          </a:prstGeom>
          <a:noFill/>
        </p:spPr>
        <p:txBody>
          <a:bodyPr wrap="square" rtlCol="0">
            <a:spAutoFit/>
          </a:bodyPr>
          <a:lstStyle>
            <a:defPPr>
              <a:defRPr lang="zh-CN"/>
            </a:defPPr>
            <a:lvl1pPr>
              <a:defRPr sz="6000" b="1" spc="600">
                <a:ea typeface="微软雅黑 Light" panose="020B0502040204020203" pitchFamily="34" charset="-122"/>
                <a:cs typeface="+mn-ea"/>
              </a:defRPr>
            </a:lvl1pPr>
          </a:lstStyle>
          <a:p>
            <a:pPr algn="ctr"/>
            <a:r>
              <a:rPr lang="en-US" altLang="zh-CN" sz="4800" spc="100" dirty="0" smtClean="0">
                <a:solidFill>
                  <a:schemeClr val="accent4"/>
                </a:solidFill>
                <a:latin typeface="+mj-ea"/>
                <a:ea typeface="+mj-ea"/>
                <a:cs typeface="Times New Roman" panose="02020603050405020304" pitchFamily="18" charset="0"/>
                <a:sym typeface="+mn-lt"/>
              </a:rPr>
              <a:t>PART 01</a:t>
            </a:r>
            <a:endParaRPr lang="zh-CN" altLang="en-US" sz="4800" spc="100" dirty="0">
              <a:solidFill>
                <a:schemeClr val="accent4"/>
              </a:solidFill>
              <a:latin typeface="+mj-ea"/>
              <a:ea typeface="+mj-ea"/>
              <a:cs typeface="Times New Roman" panose="02020603050405020304" pitchFamily="18" charset="0"/>
              <a:sym typeface="+mn-lt"/>
            </a:endParaRPr>
          </a:p>
        </p:txBody>
      </p:sp>
      <p:sp>
        <p:nvSpPr>
          <p:cNvPr id="29" name="矩形 28稻壳儿花儿小姐"/>
          <p:cNvSpPr/>
          <p:nvPr/>
        </p:nvSpPr>
        <p:spPr>
          <a:xfrm>
            <a:off x="27974" y="6018663"/>
            <a:ext cx="1111211" cy="182112"/>
          </a:xfrm>
          <a:prstGeom prst="rect">
            <a:avLst/>
          </a:prstGeom>
          <a:solidFill>
            <a:srgbClr val="FAE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ndParaRPr>
          </a:p>
        </p:txBody>
      </p:sp>
      <p:grpSp>
        <p:nvGrpSpPr>
          <p:cNvPr id="30" name="组合 29"/>
          <p:cNvGrpSpPr/>
          <p:nvPr/>
        </p:nvGrpSpPr>
        <p:grpSpPr>
          <a:xfrm>
            <a:off x="-8563" y="6394136"/>
            <a:ext cx="2013915" cy="387652"/>
            <a:chOff x="9324168" y="5324286"/>
            <a:chExt cx="2013915" cy="387652"/>
          </a:xfrm>
        </p:grpSpPr>
        <p:grpSp>
          <p:nvGrpSpPr>
            <p:cNvPr id="31" name="Group 165"/>
            <p:cNvGrpSpPr/>
            <p:nvPr/>
          </p:nvGrpSpPr>
          <p:grpSpPr>
            <a:xfrm>
              <a:off x="9866256" y="5324286"/>
              <a:ext cx="387652" cy="387652"/>
              <a:chOff x="10078954" y="5007430"/>
              <a:chExt cx="387652" cy="387652"/>
            </a:xfrm>
          </p:grpSpPr>
          <p:sp>
            <p:nvSpPr>
              <p:cNvPr id="52" name="椭圆 99稻壳儿花儿小姐"/>
              <p:cNvSpPr/>
              <p:nvPr/>
            </p:nvSpPr>
            <p:spPr>
              <a:xfrm>
                <a:off x="10078954" y="5007430"/>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53" name="Freeform"/>
              <p:cNvSpPr/>
              <p:nvPr/>
            </p:nvSpPr>
            <p:spPr>
              <a:xfrm>
                <a:off x="10158469" y="5121002"/>
                <a:ext cx="251480" cy="206227"/>
              </a:xfrm>
              <a:custGeom>
                <a:avLst/>
                <a:gdLst>
                  <a:gd name="connsiteX0" fmla="*/ 94228 w 607200"/>
                  <a:gd name="connsiteY0" fmla="*/ 292831 h 497939"/>
                  <a:gd name="connsiteX1" fmla="*/ 117481 w 607200"/>
                  <a:gd name="connsiteY1" fmla="*/ 292831 h 497939"/>
                  <a:gd name="connsiteX2" fmla="*/ 151068 w 607200"/>
                  <a:gd name="connsiteY2" fmla="*/ 292831 h 497939"/>
                  <a:gd name="connsiteX3" fmla="*/ 189822 w 607200"/>
                  <a:gd name="connsiteY3" fmla="*/ 292831 h 497939"/>
                  <a:gd name="connsiteX4" fmla="*/ 202740 w 607200"/>
                  <a:gd name="connsiteY4" fmla="*/ 292831 h 497939"/>
                  <a:gd name="connsiteX5" fmla="*/ 205323 w 607200"/>
                  <a:gd name="connsiteY5" fmla="*/ 292831 h 497939"/>
                  <a:gd name="connsiteX6" fmla="*/ 287999 w 607200"/>
                  <a:gd name="connsiteY6" fmla="*/ 292831 h 497939"/>
                  <a:gd name="connsiteX7" fmla="*/ 307376 w 607200"/>
                  <a:gd name="connsiteY7" fmla="*/ 312175 h 497939"/>
                  <a:gd name="connsiteX8" fmla="*/ 307376 w 607200"/>
                  <a:gd name="connsiteY8" fmla="*/ 350862 h 497939"/>
                  <a:gd name="connsiteX9" fmla="*/ 287999 w 607200"/>
                  <a:gd name="connsiteY9" fmla="*/ 365047 h 497939"/>
                  <a:gd name="connsiteX10" fmla="*/ 220825 w 607200"/>
                  <a:gd name="connsiteY10" fmla="*/ 365047 h 497939"/>
                  <a:gd name="connsiteX11" fmla="*/ 241494 w 607200"/>
                  <a:gd name="connsiteY11" fmla="*/ 388260 h 497939"/>
                  <a:gd name="connsiteX12" fmla="*/ 362924 w 607200"/>
                  <a:gd name="connsiteY12" fmla="*/ 388260 h 497939"/>
                  <a:gd name="connsiteX13" fmla="*/ 413304 w 607200"/>
                  <a:gd name="connsiteY13" fmla="*/ 344414 h 497939"/>
                  <a:gd name="connsiteX14" fmla="*/ 419763 w 607200"/>
                  <a:gd name="connsiteY14" fmla="*/ 344414 h 497939"/>
                  <a:gd name="connsiteX15" fmla="*/ 432681 w 607200"/>
                  <a:gd name="connsiteY15" fmla="*/ 353441 h 497939"/>
                  <a:gd name="connsiteX16" fmla="*/ 453350 w 607200"/>
                  <a:gd name="connsiteY16" fmla="*/ 388260 h 497939"/>
                  <a:gd name="connsiteX17" fmla="*/ 463684 w 607200"/>
                  <a:gd name="connsiteY17" fmla="*/ 414051 h 497939"/>
                  <a:gd name="connsiteX18" fmla="*/ 457225 w 607200"/>
                  <a:gd name="connsiteY18" fmla="*/ 421789 h 497939"/>
                  <a:gd name="connsiteX19" fmla="*/ 271205 w 607200"/>
                  <a:gd name="connsiteY19" fmla="*/ 497874 h 497939"/>
                  <a:gd name="connsiteX20" fmla="*/ 94228 w 607200"/>
                  <a:gd name="connsiteY20" fmla="*/ 456607 h 497939"/>
                  <a:gd name="connsiteX21" fmla="*/ 0 w 607200"/>
                  <a:gd name="connsiteY21" fmla="*/ 272122 h 497939"/>
                  <a:gd name="connsiteX22" fmla="*/ 67098 w 607200"/>
                  <a:gd name="connsiteY22" fmla="*/ 272122 h 497939"/>
                  <a:gd name="connsiteX23" fmla="*/ 67098 w 607200"/>
                  <a:gd name="connsiteY23" fmla="*/ 497855 h 497939"/>
                  <a:gd name="connsiteX24" fmla="*/ 0 w 607200"/>
                  <a:gd name="connsiteY24" fmla="*/ 497855 h 497939"/>
                  <a:gd name="connsiteX25" fmla="*/ 319132 w 607200"/>
                  <a:gd name="connsiteY25" fmla="*/ 52809 h 497939"/>
                  <a:gd name="connsiteX26" fmla="*/ 319132 w 607200"/>
                  <a:gd name="connsiteY26" fmla="*/ 69584 h 497939"/>
                  <a:gd name="connsiteX27" fmla="*/ 554184 w 607200"/>
                  <a:gd name="connsiteY27" fmla="*/ 69584 h 497939"/>
                  <a:gd name="connsiteX28" fmla="*/ 554184 w 607200"/>
                  <a:gd name="connsiteY28" fmla="*/ 52809 h 497939"/>
                  <a:gd name="connsiteX29" fmla="*/ 283596 w 607200"/>
                  <a:gd name="connsiteY29" fmla="*/ 47069 h 497939"/>
                  <a:gd name="connsiteX30" fmla="*/ 290818 w 607200"/>
                  <a:gd name="connsiteY30" fmla="*/ 50060 h 497939"/>
                  <a:gd name="connsiteX31" fmla="*/ 293356 w 607200"/>
                  <a:gd name="connsiteY31" fmla="*/ 56187 h 497939"/>
                  <a:gd name="connsiteX32" fmla="*/ 286573 w 607200"/>
                  <a:gd name="connsiteY32" fmla="*/ 53684 h 497939"/>
                  <a:gd name="connsiteX33" fmla="*/ 181486 w 607200"/>
                  <a:gd name="connsiteY33" fmla="*/ 47009 h 497939"/>
                  <a:gd name="connsiteX34" fmla="*/ 188897 w 607200"/>
                  <a:gd name="connsiteY34" fmla="*/ 50060 h 497939"/>
                  <a:gd name="connsiteX35" fmla="*/ 191482 w 607200"/>
                  <a:gd name="connsiteY35" fmla="*/ 56265 h 497939"/>
                  <a:gd name="connsiteX36" fmla="*/ 184490 w 607200"/>
                  <a:gd name="connsiteY36" fmla="*/ 53684 h 497939"/>
                  <a:gd name="connsiteX37" fmla="*/ 231880 w 607200"/>
                  <a:gd name="connsiteY37" fmla="*/ 47007 h 497939"/>
                  <a:gd name="connsiteX38" fmla="*/ 239252 w 607200"/>
                  <a:gd name="connsiteY38" fmla="*/ 50060 h 497939"/>
                  <a:gd name="connsiteX39" fmla="*/ 241812 w 607200"/>
                  <a:gd name="connsiteY39" fmla="*/ 56240 h 497939"/>
                  <a:gd name="connsiteX40" fmla="*/ 234886 w 607200"/>
                  <a:gd name="connsiteY40" fmla="*/ 53684 h 497939"/>
                  <a:gd name="connsiteX41" fmla="*/ 298365 w 607200"/>
                  <a:gd name="connsiteY41" fmla="*/ 25794 h 497939"/>
                  <a:gd name="connsiteX42" fmla="*/ 281566 w 607200"/>
                  <a:gd name="connsiteY42" fmla="*/ 42560 h 497939"/>
                  <a:gd name="connsiteX43" fmla="*/ 283596 w 607200"/>
                  <a:gd name="connsiteY43" fmla="*/ 47069 h 497939"/>
                  <a:gd name="connsiteX44" fmla="*/ 278956 w 607200"/>
                  <a:gd name="connsiteY44" fmla="*/ 45147 h 497939"/>
                  <a:gd name="connsiteX45" fmla="*/ 262181 w 607200"/>
                  <a:gd name="connsiteY45" fmla="*/ 61922 h 497939"/>
                  <a:gd name="connsiteX46" fmla="*/ 278956 w 607200"/>
                  <a:gd name="connsiteY46" fmla="*/ 78697 h 497939"/>
                  <a:gd name="connsiteX47" fmla="*/ 295731 w 607200"/>
                  <a:gd name="connsiteY47" fmla="*/ 61922 h 497939"/>
                  <a:gd name="connsiteX48" fmla="*/ 293356 w 607200"/>
                  <a:gd name="connsiteY48" fmla="*/ 56187 h 497939"/>
                  <a:gd name="connsiteX49" fmla="*/ 298365 w 607200"/>
                  <a:gd name="connsiteY49" fmla="*/ 58036 h 497939"/>
                  <a:gd name="connsiteX50" fmla="*/ 315163 w 607200"/>
                  <a:gd name="connsiteY50" fmla="*/ 42560 h 497939"/>
                  <a:gd name="connsiteX51" fmla="*/ 298365 w 607200"/>
                  <a:gd name="connsiteY51" fmla="*/ 25794 h 497939"/>
                  <a:gd name="connsiteX52" fmla="*/ 246677 w 607200"/>
                  <a:gd name="connsiteY52" fmla="*/ 25794 h 497939"/>
                  <a:gd name="connsiteX53" fmla="*/ 229878 w 607200"/>
                  <a:gd name="connsiteY53" fmla="*/ 42560 h 497939"/>
                  <a:gd name="connsiteX54" fmla="*/ 231880 w 607200"/>
                  <a:gd name="connsiteY54" fmla="*/ 47007 h 497939"/>
                  <a:gd name="connsiteX55" fmla="*/ 227390 w 607200"/>
                  <a:gd name="connsiteY55" fmla="*/ 45147 h 497939"/>
                  <a:gd name="connsiteX56" fmla="*/ 210615 w 607200"/>
                  <a:gd name="connsiteY56" fmla="*/ 61922 h 497939"/>
                  <a:gd name="connsiteX57" fmla="*/ 227390 w 607200"/>
                  <a:gd name="connsiteY57" fmla="*/ 78697 h 497939"/>
                  <a:gd name="connsiteX58" fmla="*/ 244165 w 607200"/>
                  <a:gd name="connsiteY58" fmla="*/ 61922 h 497939"/>
                  <a:gd name="connsiteX59" fmla="*/ 241812 w 607200"/>
                  <a:gd name="connsiteY59" fmla="*/ 56240 h 497939"/>
                  <a:gd name="connsiteX60" fmla="*/ 246677 w 607200"/>
                  <a:gd name="connsiteY60" fmla="*/ 58036 h 497939"/>
                  <a:gd name="connsiteX61" fmla="*/ 263475 w 607200"/>
                  <a:gd name="connsiteY61" fmla="*/ 42560 h 497939"/>
                  <a:gd name="connsiteX62" fmla="*/ 246677 w 607200"/>
                  <a:gd name="connsiteY62" fmla="*/ 25794 h 497939"/>
                  <a:gd name="connsiteX63" fmla="*/ 196281 w 607200"/>
                  <a:gd name="connsiteY63" fmla="*/ 25794 h 497939"/>
                  <a:gd name="connsiteX64" fmla="*/ 179483 w 607200"/>
                  <a:gd name="connsiteY64" fmla="*/ 42560 h 497939"/>
                  <a:gd name="connsiteX65" fmla="*/ 181486 w 607200"/>
                  <a:gd name="connsiteY65" fmla="*/ 47009 h 497939"/>
                  <a:gd name="connsiteX66" fmla="*/ 176962 w 607200"/>
                  <a:gd name="connsiteY66" fmla="*/ 45147 h 497939"/>
                  <a:gd name="connsiteX67" fmla="*/ 160084 w 607200"/>
                  <a:gd name="connsiteY67" fmla="*/ 61922 h 497939"/>
                  <a:gd name="connsiteX68" fmla="*/ 176962 w 607200"/>
                  <a:gd name="connsiteY68" fmla="*/ 78697 h 497939"/>
                  <a:gd name="connsiteX69" fmla="*/ 193840 w 607200"/>
                  <a:gd name="connsiteY69" fmla="*/ 61922 h 497939"/>
                  <a:gd name="connsiteX70" fmla="*/ 191482 w 607200"/>
                  <a:gd name="connsiteY70" fmla="*/ 56265 h 497939"/>
                  <a:gd name="connsiteX71" fmla="*/ 196281 w 607200"/>
                  <a:gd name="connsiteY71" fmla="*/ 58036 h 497939"/>
                  <a:gd name="connsiteX72" fmla="*/ 213080 w 607200"/>
                  <a:gd name="connsiteY72" fmla="*/ 42560 h 497939"/>
                  <a:gd name="connsiteX73" fmla="*/ 196281 w 607200"/>
                  <a:gd name="connsiteY73" fmla="*/ 25794 h 497939"/>
                  <a:gd name="connsiteX74" fmla="*/ 171729 w 607200"/>
                  <a:gd name="connsiteY74" fmla="*/ 0 h 497939"/>
                  <a:gd name="connsiteX75" fmla="*/ 573603 w 607200"/>
                  <a:gd name="connsiteY75" fmla="*/ 0 h 497939"/>
                  <a:gd name="connsiteX76" fmla="*/ 607200 w 607200"/>
                  <a:gd name="connsiteY76" fmla="*/ 33532 h 497939"/>
                  <a:gd name="connsiteX77" fmla="*/ 607200 w 607200"/>
                  <a:gd name="connsiteY77" fmla="*/ 368852 h 497939"/>
                  <a:gd name="connsiteX78" fmla="*/ 573603 w 607200"/>
                  <a:gd name="connsiteY78" fmla="*/ 402384 h 497939"/>
                  <a:gd name="connsiteX79" fmla="*/ 476688 w 607200"/>
                  <a:gd name="connsiteY79" fmla="*/ 402384 h 497939"/>
                  <a:gd name="connsiteX80" fmla="*/ 484441 w 607200"/>
                  <a:gd name="connsiteY80" fmla="*/ 393356 h 497939"/>
                  <a:gd name="connsiteX81" fmla="*/ 474104 w 607200"/>
                  <a:gd name="connsiteY81" fmla="*/ 368852 h 497939"/>
                  <a:gd name="connsiteX82" fmla="*/ 573603 w 607200"/>
                  <a:gd name="connsiteY82" fmla="*/ 368852 h 497939"/>
                  <a:gd name="connsiteX83" fmla="*/ 573603 w 607200"/>
                  <a:gd name="connsiteY83" fmla="*/ 83830 h 497939"/>
                  <a:gd name="connsiteX84" fmla="*/ 171729 w 607200"/>
                  <a:gd name="connsiteY84" fmla="*/ 83830 h 497939"/>
                  <a:gd name="connsiteX85" fmla="*/ 171729 w 607200"/>
                  <a:gd name="connsiteY85" fmla="*/ 273415 h 497939"/>
                  <a:gd name="connsiteX86" fmla="*/ 138132 w 607200"/>
                  <a:gd name="connsiteY86" fmla="*/ 273415 h 497939"/>
                  <a:gd name="connsiteX87" fmla="*/ 138132 w 607200"/>
                  <a:gd name="connsiteY87" fmla="*/ 33532 h 497939"/>
                  <a:gd name="connsiteX88" fmla="*/ 171729 w 607200"/>
                  <a:gd name="connsiteY88" fmla="*/ 0 h 49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7200" h="497939">
                    <a:moveTo>
                      <a:pt x="94228" y="292831"/>
                    </a:moveTo>
                    <a:lnTo>
                      <a:pt x="117481" y="292831"/>
                    </a:lnTo>
                    <a:lnTo>
                      <a:pt x="151068" y="292831"/>
                    </a:lnTo>
                    <a:lnTo>
                      <a:pt x="189822" y="292831"/>
                    </a:lnTo>
                    <a:lnTo>
                      <a:pt x="202740" y="292831"/>
                    </a:lnTo>
                    <a:lnTo>
                      <a:pt x="205323" y="292831"/>
                    </a:lnTo>
                    <a:lnTo>
                      <a:pt x="287999" y="292831"/>
                    </a:lnTo>
                    <a:cubicBezTo>
                      <a:pt x="308668" y="292831"/>
                      <a:pt x="307376" y="312175"/>
                      <a:pt x="307376" y="312175"/>
                    </a:cubicBezTo>
                    <a:lnTo>
                      <a:pt x="307376" y="350862"/>
                    </a:lnTo>
                    <a:cubicBezTo>
                      <a:pt x="307376" y="366337"/>
                      <a:pt x="287999" y="365047"/>
                      <a:pt x="287999" y="365047"/>
                    </a:cubicBezTo>
                    <a:lnTo>
                      <a:pt x="220825" y="365047"/>
                    </a:lnTo>
                    <a:cubicBezTo>
                      <a:pt x="227284" y="374074"/>
                      <a:pt x="233743" y="381812"/>
                      <a:pt x="241494" y="388260"/>
                    </a:cubicBezTo>
                    <a:lnTo>
                      <a:pt x="362924" y="388260"/>
                    </a:lnTo>
                    <a:cubicBezTo>
                      <a:pt x="387468" y="370206"/>
                      <a:pt x="401678" y="346993"/>
                      <a:pt x="413304" y="344414"/>
                    </a:cubicBezTo>
                    <a:cubicBezTo>
                      <a:pt x="414596" y="344414"/>
                      <a:pt x="414596" y="344414"/>
                      <a:pt x="419763" y="344414"/>
                    </a:cubicBezTo>
                    <a:cubicBezTo>
                      <a:pt x="423638" y="345704"/>
                      <a:pt x="432681" y="353441"/>
                      <a:pt x="432681" y="353441"/>
                    </a:cubicBezTo>
                    <a:cubicBezTo>
                      <a:pt x="440432" y="362468"/>
                      <a:pt x="448183" y="376653"/>
                      <a:pt x="453350" y="388260"/>
                    </a:cubicBezTo>
                    <a:cubicBezTo>
                      <a:pt x="459809" y="402445"/>
                      <a:pt x="463684" y="414051"/>
                      <a:pt x="463684" y="414051"/>
                    </a:cubicBezTo>
                    <a:cubicBezTo>
                      <a:pt x="462392" y="416630"/>
                      <a:pt x="459809" y="419210"/>
                      <a:pt x="457225" y="421789"/>
                    </a:cubicBezTo>
                    <a:cubicBezTo>
                      <a:pt x="379717" y="503032"/>
                      <a:pt x="271205" y="497874"/>
                      <a:pt x="271205" y="497874"/>
                    </a:cubicBezTo>
                    <a:cubicBezTo>
                      <a:pt x="225992" y="497874"/>
                      <a:pt x="94228" y="456607"/>
                      <a:pt x="94228" y="456607"/>
                    </a:cubicBezTo>
                    <a:close/>
                    <a:moveTo>
                      <a:pt x="0" y="272122"/>
                    </a:moveTo>
                    <a:lnTo>
                      <a:pt x="67098" y="272122"/>
                    </a:lnTo>
                    <a:lnTo>
                      <a:pt x="67098" y="497855"/>
                    </a:lnTo>
                    <a:lnTo>
                      <a:pt x="0" y="497855"/>
                    </a:lnTo>
                    <a:close/>
                    <a:moveTo>
                      <a:pt x="319132" y="52809"/>
                    </a:moveTo>
                    <a:lnTo>
                      <a:pt x="319132" y="69584"/>
                    </a:lnTo>
                    <a:lnTo>
                      <a:pt x="554184" y="69584"/>
                    </a:lnTo>
                    <a:lnTo>
                      <a:pt x="554184" y="52809"/>
                    </a:lnTo>
                    <a:close/>
                    <a:moveTo>
                      <a:pt x="283596" y="47069"/>
                    </a:moveTo>
                    <a:lnTo>
                      <a:pt x="290818" y="50060"/>
                    </a:lnTo>
                    <a:lnTo>
                      <a:pt x="293356" y="56187"/>
                    </a:lnTo>
                    <a:lnTo>
                      <a:pt x="286573" y="53684"/>
                    </a:lnTo>
                    <a:close/>
                    <a:moveTo>
                      <a:pt x="181486" y="47009"/>
                    </a:moveTo>
                    <a:lnTo>
                      <a:pt x="188897" y="50060"/>
                    </a:lnTo>
                    <a:lnTo>
                      <a:pt x="191482" y="56265"/>
                    </a:lnTo>
                    <a:lnTo>
                      <a:pt x="184490" y="53684"/>
                    </a:lnTo>
                    <a:close/>
                    <a:moveTo>
                      <a:pt x="231880" y="47007"/>
                    </a:moveTo>
                    <a:lnTo>
                      <a:pt x="239252" y="50060"/>
                    </a:lnTo>
                    <a:lnTo>
                      <a:pt x="241812" y="56240"/>
                    </a:lnTo>
                    <a:lnTo>
                      <a:pt x="234886" y="53684"/>
                    </a:lnTo>
                    <a:close/>
                    <a:moveTo>
                      <a:pt x="298365" y="25794"/>
                    </a:moveTo>
                    <a:cubicBezTo>
                      <a:pt x="289319" y="25794"/>
                      <a:pt x="281566" y="32242"/>
                      <a:pt x="281566" y="42560"/>
                    </a:cubicBezTo>
                    <a:lnTo>
                      <a:pt x="283596" y="47069"/>
                    </a:lnTo>
                    <a:lnTo>
                      <a:pt x="278956" y="45147"/>
                    </a:lnTo>
                    <a:cubicBezTo>
                      <a:pt x="269691" y="45147"/>
                      <a:pt x="262181" y="52657"/>
                      <a:pt x="262181" y="61922"/>
                    </a:cubicBezTo>
                    <a:cubicBezTo>
                      <a:pt x="262181" y="71187"/>
                      <a:pt x="269691" y="78697"/>
                      <a:pt x="278956" y="78697"/>
                    </a:cubicBezTo>
                    <a:cubicBezTo>
                      <a:pt x="288221" y="78697"/>
                      <a:pt x="295731" y="71187"/>
                      <a:pt x="295731" y="61922"/>
                    </a:cubicBezTo>
                    <a:lnTo>
                      <a:pt x="293356" y="56187"/>
                    </a:lnTo>
                    <a:lnTo>
                      <a:pt x="298365" y="58036"/>
                    </a:lnTo>
                    <a:cubicBezTo>
                      <a:pt x="307410" y="58036"/>
                      <a:pt x="315163" y="51588"/>
                      <a:pt x="315163" y="42560"/>
                    </a:cubicBezTo>
                    <a:cubicBezTo>
                      <a:pt x="315163" y="32242"/>
                      <a:pt x="307410" y="25794"/>
                      <a:pt x="298365" y="25794"/>
                    </a:cubicBezTo>
                    <a:close/>
                    <a:moveTo>
                      <a:pt x="246677" y="25794"/>
                    </a:moveTo>
                    <a:cubicBezTo>
                      <a:pt x="237632" y="25794"/>
                      <a:pt x="229878" y="32242"/>
                      <a:pt x="229878" y="42560"/>
                    </a:cubicBezTo>
                    <a:lnTo>
                      <a:pt x="231880" y="47007"/>
                    </a:lnTo>
                    <a:lnTo>
                      <a:pt x="227390" y="45147"/>
                    </a:lnTo>
                    <a:cubicBezTo>
                      <a:pt x="218125" y="45147"/>
                      <a:pt x="210615" y="52657"/>
                      <a:pt x="210615" y="61922"/>
                    </a:cubicBezTo>
                    <a:cubicBezTo>
                      <a:pt x="210615" y="71187"/>
                      <a:pt x="218125" y="78697"/>
                      <a:pt x="227390" y="78697"/>
                    </a:cubicBezTo>
                    <a:cubicBezTo>
                      <a:pt x="236655" y="78697"/>
                      <a:pt x="244165" y="71187"/>
                      <a:pt x="244165" y="61922"/>
                    </a:cubicBezTo>
                    <a:lnTo>
                      <a:pt x="241812" y="56240"/>
                    </a:lnTo>
                    <a:lnTo>
                      <a:pt x="246677" y="58036"/>
                    </a:lnTo>
                    <a:cubicBezTo>
                      <a:pt x="255722" y="58036"/>
                      <a:pt x="263475" y="51588"/>
                      <a:pt x="263475" y="42560"/>
                    </a:cubicBezTo>
                    <a:cubicBezTo>
                      <a:pt x="263475" y="32242"/>
                      <a:pt x="255722" y="25794"/>
                      <a:pt x="246677" y="25794"/>
                    </a:cubicBezTo>
                    <a:close/>
                    <a:moveTo>
                      <a:pt x="196281" y="25794"/>
                    </a:moveTo>
                    <a:cubicBezTo>
                      <a:pt x="187236" y="25794"/>
                      <a:pt x="179483" y="32242"/>
                      <a:pt x="179483" y="42560"/>
                    </a:cubicBezTo>
                    <a:lnTo>
                      <a:pt x="181486" y="47009"/>
                    </a:lnTo>
                    <a:lnTo>
                      <a:pt x="176962" y="45147"/>
                    </a:lnTo>
                    <a:cubicBezTo>
                      <a:pt x="167641" y="45147"/>
                      <a:pt x="160084" y="52657"/>
                      <a:pt x="160084" y="61922"/>
                    </a:cubicBezTo>
                    <a:cubicBezTo>
                      <a:pt x="160084" y="71187"/>
                      <a:pt x="167641" y="78697"/>
                      <a:pt x="176962" y="78697"/>
                    </a:cubicBezTo>
                    <a:cubicBezTo>
                      <a:pt x="186283" y="78697"/>
                      <a:pt x="193840" y="71187"/>
                      <a:pt x="193840" y="61922"/>
                    </a:cubicBezTo>
                    <a:lnTo>
                      <a:pt x="191482" y="56265"/>
                    </a:lnTo>
                    <a:lnTo>
                      <a:pt x="196281" y="58036"/>
                    </a:lnTo>
                    <a:cubicBezTo>
                      <a:pt x="205327" y="58036"/>
                      <a:pt x="213080" y="51588"/>
                      <a:pt x="213080" y="42560"/>
                    </a:cubicBezTo>
                    <a:cubicBezTo>
                      <a:pt x="213080" y="32242"/>
                      <a:pt x="205327" y="25794"/>
                      <a:pt x="196281" y="25794"/>
                    </a:cubicBezTo>
                    <a:close/>
                    <a:moveTo>
                      <a:pt x="171729" y="0"/>
                    </a:moveTo>
                    <a:lnTo>
                      <a:pt x="573603" y="0"/>
                    </a:lnTo>
                    <a:cubicBezTo>
                      <a:pt x="592986" y="0"/>
                      <a:pt x="607200" y="15476"/>
                      <a:pt x="607200" y="33532"/>
                    </a:cubicBezTo>
                    <a:lnTo>
                      <a:pt x="607200" y="368852"/>
                    </a:lnTo>
                    <a:cubicBezTo>
                      <a:pt x="607200" y="386908"/>
                      <a:pt x="592986" y="402384"/>
                      <a:pt x="573603" y="402384"/>
                    </a:cubicBezTo>
                    <a:lnTo>
                      <a:pt x="476688" y="402384"/>
                    </a:lnTo>
                    <a:cubicBezTo>
                      <a:pt x="479273" y="399805"/>
                      <a:pt x="481857" y="397225"/>
                      <a:pt x="484441" y="393356"/>
                    </a:cubicBezTo>
                    <a:cubicBezTo>
                      <a:pt x="484441" y="393356"/>
                      <a:pt x="479273" y="381749"/>
                      <a:pt x="474104" y="368852"/>
                    </a:cubicBezTo>
                    <a:lnTo>
                      <a:pt x="573603" y="368852"/>
                    </a:lnTo>
                    <a:lnTo>
                      <a:pt x="573603" y="83830"/>
                    </a:lnTo>
                    <a:lnTo>
                      <a:pt x="171729" y="83830"/>
                    </a:lnTo>
                    <a:lnTo>
                      <a:pt x="171729" y="273415"/>
                    </a:lnTo>
                    <a:lnTo>
                      <a:pt x="138132" y="273415"/>
                    </a:lnTo>
                    <a:lnTo>
                      <a:pt x="138132" y="33532"/>
                    </a:lnTo>
                    <a:cubicBezTo>
                      <a:pt x="138132" y="15476"/>
                      <a:pt x="152346" y="0"/>
                      <a:pt x="171729"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nvGrpSpPr>
            <p:cNvPr id="43" name="组合 42"/>
            <p:cNvGrpSpPr/>
            <p:nvPr/>
          </p:nvGrpSpPr>
          <p:grpSpPr>
            <a:xfrm>
              <a:off x="10408344" y="5324286"/>
              <a:ext cx="387652" cy="387652"/>
              <a:chOff x="10755275" y="5007430"/>
              <a:chExt cx="387652" cy="387652"/>
            </a:xfrm>
          </p:grpSpPr>
          <p:sp>
            <p:nvSpPr>
              <p:cNvPr id="50" name="椭圆 102稻壳儿花儿小姐"/>
              <p:cNvSpPr/>
              <p:nvPr>
                <p:custDataLst>
                  <p:tags r:id="rId2"/>
                </p:custDataLst>
              </p:nvPr>
            </p:nvSpPr>
            <p:spPr>
              <a:xfrm>
                <a:off x="10755275" y="5007430"/>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51" name="Freeform"/>
              <p:cNvSpPr/>
              <p:nvPr/>
            </p:nvSpPr>
            <p:spPr>
              <a:xfrm>
                <a:off x="10818847" y="5102351"/>
                <a:ext cx="251480" cy="220671"/>
              </a:xfrm>
              <a:custGeom>
                <a:avLst/>
                <a:gdLst>
                  <a:gd name="connsiteX0" fmla="*/ 104622 w 549006"/>
                  <a:gd name="connsiteY0" fmla="*/ 304469 h 481748"/>
                  <a:gd name="connsiteX1" fmla="*/ 83956 w 549006"/>
                  <a:gd name="connsiteY1" fmla="*/ 323824 h 481748"/>
                  <a:gd name="connsiteX2" fmla="*/ 104622 w 549006"/>
                  <a:gd name="connsiteY2" fmla="*/ 344468 h 481748"/>
                  <a:gd name="connsiteX3" fmla="*/ 313866 w 549006"/>
                  <a:gd name="connsiteY3" fmla="*/ 344468 h 481748"/>
                  <a:gd name="connsiteX4" fmla="*/ 334532 w 549006"/>
                  <a:gd name="connsiteY4" fmla="*/ 323824 h 481748"/>
                  <a:gd name="connsiteX5" fmla="*/ 313866 w 549006"/>
                  <a:gd name="connsiteY5" fmla="*/ 304469 h 481748"/>
                  <a:gd name="connsiteX6" fmla="*/ 104622 w 549006"/>
                  <a:gd name="connsiteY6" fmla="*/ 221890 h 481748"/>
                  <a:gd name="connsiteX7" fmla="*/ 83956 w 549006"/>
                  <a:gd name="connsiteY7" fmla="*/ 242535 h 481748"/>
                  <a:gd name="connsiteX8" fmla="*/ 104622 w 549006"/>
                  <a:gd name="connsiteY8" fmla="*/ 263180 h 481748"/>
                  <a:gd name="connsiteX9" fmla="*/ 313866 w 549006"/>
                  <a:gd name="connsiteY9" fmla="*/ 263180 h 481748"/>
                  <a:gd name="connsiteX10" fmla="*/ 334532 w 549006"/>
                  <a:gd name="connsiteY10" fmla="*/ 242535 h 481748"/>
                  <a:gd name="connsiteX11" fmla="*/ 313866 w 549006"/>
                  <a:gd name="connsiteY11" fmla="*/ 221890 h 481748"/>
                  <a:gd name="connsiteX12" fmla="*/ 74914 w 549006"/>
                  <a:gd name="connsiteY12" fmla="*/ 135440 h 481748"/>
                  <a:gd name="connsiteX13" fmla="*/ 347448 w 549006"/>
                  <a:gd name="connsiteY13" fmla="*/ 138021 h 481748"/>
                  <a:gd name="connsiteX14" fmla="*/ 419779 w 549006"/>
                  <a:gd name="connsiteY14" fmla="*/ 211568 h 481748"/>
                  <a:gd name="connsiteX15" fmla="*/ 417196 w 549006"/>
                  <a:gd name="connsiteY15" fmla="*/ 388339 h 481748"/>
                  <a:gd name="connsiteX16" fmla="*/ 373280 w 549006"/>
                  <a:gd name="connsiteY16" fmla="*/ 429628 h 481748"/>
                  <a:gd name="connsiteX17" fmla="*/ 379739 w 549006"/>
                  <a:gd name="connsiteY17" fmla="*/ 459305 h 481748"/>
                  <a:gd name="connsiteX18" fmla="*/ 371989 w 549006"/>
                  <a:gd name="connsiteY18" fmla="*/ 478659 h 481748"/>
                  <a:gd name="connsiteX19" fmla="*/ 352614 w 549006"/>
                  <a:gd name="connsiteY19" fmla="*/ 479950 h 481748"/>
                  <a:gd name="connsiteX20" fmla="*/ 254451 w 549006"/>
                  <a:gd name="connsiteY20" fmla="*/ 429628 h 481748"/>
                  <a:gd name="connsiteX21" fmla="*/ 72331 w 549006"/>
                  <a:gd name="connsiteY21" fmla="*/ 427047 h 481748"/>
                  <a:gd name="connsiteX22" fmla="*/ 0 w 549006"/>
                  <a:gd name="connsiteY22" fmla="*/ 353501 h 481748"/>
                  <a:gd name="connsiteX23" fmla="*/ 1292 w 549006"/>
                  <a:gd name="connsiteY23" fmla="*/ 207697 h 481748"/>
                  <a:gd name="connsiteX24" fmla="*/ 74914 w 549006"/>
                  <a:gd name="connsiteY24" fmla="*/ 135440 h 481748"/>
                  <a:gd name="connsiteX25" fmla="*/ 223424 w 549006"/>
                  <a:gd name="connsiteY25" fmla="*/ 0 h 481748"/>
                  <a:gd name="connsiteX26" fmla="*/ 446939 w 549006"/>
                  <a:gd name="connsiteY26" fmla="*/ 0 h 481748"/>
                  <a:gd name="connsiteX27" fmla="*/ 549006 w 549006"/>
                  <a:gd name="connsiteY27" fmla="*/ 101943 h 481748"/>
                  <a:gd name="connsiteX28" fmla="*/ 549006 w 549006"/>
                  <a:gd name="connsiteY28" fmla="*/ 221953 h 481748"/>
                  <a:gd name="connsiteX29" fmla="*/ 449523 w 549006"/>
                  <a:gd name="connsiteY29" fmla="*/ 323896 h 481748"/>
                  <a:gd name="connsiteX30" fmla="*/ 449523 w 549006"/>
                  <a:gd name="connsiteY30" fmla="*/ 282603 h 481748"/>
                  <a:gd name="connsiteX31" fmla="*/ 505078 w 549006"/>
                  <a:gd name="connsiteY31" fmla="*/ 221953 h 481748"/>
                  <a:gd name="connsiteX32" fmla="*/ 505078 w 549006"/>
                  <a:gd name="connsiteY32" fmla="*/ 101943 h 481748"/>
                  <a:gd name="connsiteX33" fmla="*/ 446939 w 549006"/>
                  <a:gd name="connsiteY33" fmla="*/ 41293 h 481748"/>
                  <a:gd name="connsiteX34" fmla="*/ 223424 w 549006"/>
                  <a:gd name="connsiteY34" fmla="*/ 41293 h 481748"/>
                  <a:gd name="connsiteX35" fmla="*/ 162701 w 549006"/>
                  <a:gd name="connsiteY35" fmla="*/ 101943 h 481748"/>
                  <a:gd name="connsiteX36" fmla="*/ 162701 w 549006"/>
                  <a:gd name="connsiteY36" fmla="*/ 104524 h 481748"/>
                  <a:gd name="connsiteX37" fmla="*/ 121357 w 549006"/>
                  <a:gd name="connsiteY37" fmla="*/ 104524 h 481748"/>
                  <a:gd name="connsiteX38" fmla="*/ 121357 w 549006"/>
                  <a:gd name="connsiteY38" fmla="*/ 101943 h 481748"/>
                  <a:gd name="connsiteX39" fmla="*/ 223424 w 549006"/>
                  <a:gd name="connsiteY39" fmla="*/ 0 h 48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9006" h="481748">
                    <a:moveTo>
                      <a:pt x="104622" y="304469"/>
                    </a:moveTo>
                    <a:cubicBezTo>
                      <a:pt x="92997" y="304469"/>
                      <a:pt x="83956" y="313501"/>
                      <a:pt x="83956" y="323824"/>
                    </a:cubicBezTo>
                    <a:cubicBezTo>
                      <a:pt x="83956" y="335436"/>
                      <a:pt x="92997" y="344468"/>
                      <a:pt x="104622" y="344468"/>
                    </a:cubicBezTo>
                    <a:lnTo>
                      <a:pt x="313866" y="344468"/>
                    </a:lnTo>
                    <a:cubicBezTo>
                      <a:pt x="325490" y="344468"/>
                      <a:pt x="334532" y="335436"/>
                      <a:pt x="334532" y="323824"/>
                    </a:cubicBezTo>
                    <a:cubicBezTo>
                      <a:pt x="334532" y="313501"/>
                      <a:pt x="325490" y="304469"/>
                      <a:pt x="313866" y="304469"/>
                    </a:cubicBezTo>
                    <a:close/>
                    <a:moveTo>
                      <a:pt x="104622" y="221890"/>
                    </a:moveTo>
                    <a:cubicBezTo>
                      <a:pt x="92997" y="221890"/>
                      <a:pt x="83956" y="230922"/>
                      <a:pt x="83956" y="242535"/>
                    </a:cubicBezTo>
                    <a:cubicBezTo>
                      <a:pt x="83956" y="254148"/>
                      <a:pt x="92997" y="263180"/>
                      <a:pt x="104622" y="263180"/>
                    </a:cubicBezTo>
                    <a:lnTo>
                      <a:pt x="313866" y="263180"/>
                    </a:lnTo>
                    <a:cubicBezTo>
                      <a:pt x="325490" y="263180"/>
                      <a:pt x="334532" y="254148"/>
                      <a:pt x="334532" y="242535"/>
                    </a:cubicBezTo>
                    <a:cubicBezTo>
                      <a:pt x="334532" y="230922"/>
                      <a:pt x="325490" y="221890"/>
                      <a:pt x="313866" y="221890"/>
                    </a:cubicBezTo>
                    <a:close/>
                    <a:moveTo>
                      <a:pt x="74914" y="135440"/>
                    </a:moveTo>
                    <a:lnTo>
                      <a:pt x="347448" y="138021"/>
                    </a:lnTo>
                    <a:cubicBezTo>
                      <a:pt x="387488" y="139311"/>
                      <a:pt x="419779" y="171569"/>
                      <a:pt x="419779" y="211568"/>
                    </a:cubicBezTo>
                    <a:lnTo>
                      <a:pt x="417196" y="388339"/>
                    </a:lnTo>
                    <a:cubicBezTo>
                      <a:pt x="417196" y="411564"/>
                      <a:pt x="397821" y="429628"/>
                      <a:pt x="373280" y="429628"/>
                    </a:cubicBezTo>
                    <a:lnTo>
                      <a:pt x="379739" y="459305"/>
                    </a:lnTo>
                    <a:cubicBezTo>
                      <a:pt x="379739" y="467047"/>
                      <a:pt x="377155" y="473498"/>
                      <a:pt x="371989" y="478659"/>
                    </a:cubicBezTo>
                    <a:cubicBezTo>
                      <a:pt x="366822" y="482530"/>
                      <a:pt x="359072" y="482530"/>
                      <a:pt x="352614" y="479950"/>
                    </a:cubicBezTo>
                    <a:lnTo>
                      <a:pt x="254451" y="429628"/>
                    </a:lnTo>
                    <a:lnTo>
                      <a:pt x="72331" y="427047"/>
                    </a:lnTo>
                    <a:cubicBezTo>
                      <a:pt x="32291" y="427047"/>
                      <a:pt x="0" y="393500"/>
                      <a:pt x="0" y="353501"/>
                    </a:cubicBezTo>
                    <a:lnTo>
                      <a:pt x="1292" y="207697"/>
                    </a:lnTo>
                    <a:cubicBezTo>
                      <a:pt x="2583" y="167698"/>
                      <a:pt x="34874" y="135440"/>
                      <a:pt x="74914" y="135440"/>
                    </a:cubicBezTo>
                    <a:close/>
                    <a:moveTo>
                      <a:pt x="223424" y="0"/>
                    </a:moveTo>
                    <a:lnTo>
                      <a:pt x="446939" y="0"/>
                    </a:lnTo>
                    <a:cubicBezTo>
                      <a:pt x="502494" y="0"/>
                      <a:pt x="549006" y="46455"/>
                      <a:pt x="549006" y="101943"/>
                    </a:cubicBezTo>
                    <a:lnTo>
                      <a:pt x="549006" y="221953"/>
                    </a:lnTo>
                    <a:cubicBezTo>
                      <a:pt x="549006" y="277441"/>
                      <a:pt x="505078" y="322606"/>
                      <a:pt x="449523" y="323896"/>
                    </a:cubicBezTo>
                    <a:lnTo>
                      <a:pt x="449523" y="282603"/>
                    </a:lnTo>
                    <a:cubicBezTo>
                      <a:pt x="480530" y="280022"/>
                      <a:pt x="505078" y="254213"/>
                      <a:pt x="505078" y="221953"/>
                    </a:cubicBezTo>
                    <a:lnTo>
                      <a:pt x="505078" y="101943"/>
                    </a:lnTo>
                    <a:cubicBezTo>
                      <a:pt x="505078" y="68392"/>
                      <a:pt x="479238" y="41293"/>
                      <a:pt x="446939" y="41293"/>
                    </a:cubicBezTo>
                    <a:lnTo>
                      <a:pt x="223424" y="41293"/>
                    </a:lnTo>
                    <a:cubicBezTo>
                      <a:pt x="189833" y="41293"/>
                      <a:pt x="162701" y="68392"/>
                      <a:pt x="162701" y="101943"/>
                    </a:cubicBezTo>
                    <a:lnTo>
                      <a:pt x="162701" y="104524"/>
                    </a:lnTo>
                    <a:lnTo>
                      <a:pt x="121357" y="104524"/>
                    </a:lnTo>
                    <a:lnTo>
                      <a:pt x="121357" y="101943"/>
                    </a:lnTo>
                    <a:cubicBezTo>
                      <a:pt x="121357" y="46455"/>
                      <a:pt x="166577" y="0"/>
                      <a:pt x="22342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nvGrpSpPr>
            <p:cNvPr id="44" name="组合 43"/>
            <p:cNvGrpSpPr/>
            <p:nvPr/>
          </p:nvGrpSpPr>
          <p:grpSpPr>
            <a:xfrm>
              <a:off x="10950431" y="5324286"/>
              <a:ext cx="387652" cy="387652"/>
              <a:chOff x="11431597" y="5007430"/>
              <a:chExt cx="387652" cy="387652"/>
            </a:xfrm>
          </p:grpSpPr>
          <p:sp>
            <p:nvSpPr>
              <p:cNvPr id="48" name="椭圆 105稻壳儿花儿小姐"/>
              <p:cNvSpPr/>
              <p:nvPr>
                <p:custDataLst>
                  <p:tags r:id="rId3"/>
                </p:custDataLst>
              </p:nvPr>
            </p:nvSpPr>
            <p:spPr>
              <a:xfrm>
                <a:off x="11431597" y="5007430"/>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49" name="Freeform"/>
              <p:cNvSpPr/>
              <p:nvPr/>
            </p:nvSpPr>
            <p:spPr>
              <a:xfrm>
                <a:off x="11511065" y="5114878"/>
                <a:ext cx="251480" cy="218477"/>
              </a:xfrm>
              <a:custGeom>
                <a:avLst/>
                <a:gdLst>
                  <a:gd name="T0" fmla="*/ 2723 w 2802"/>
                  <a:gd name="T1" fmla="*/ 27 h 2438"/>
                  <a:gd name="T2" fmla="*/ 2546 w 2802"/>
                  <a:gd name="T3" fmla="*/ 45 h 2438"/>
                  <a:gd name="T4" fmla="*/ 1717 w 2802"/>
                  <a:gd name="T5" fmla="*/ 29 h 2438"/>
                  <a:gd name="T6" fmla="*/ 1085 w 2802"/>
                  <a:gd name="T7" fmla="*/ 29 h 2438"/>
                  <a:gd name="T8" fmla="*/ 256 w 2802"/>
                  <a:gd name="T9" fmla="*/ 45 h 2438"/>
                  <a:gd name="T10" fmla="*/ 78 w 2802"/>
                  <a:gd name="T11" fmla="*/ 27 h 2438"/>
                  <a:gd name="T12" fmla="*/ 0 w 2802"/>
                  <a:gd name="T13" fmla="*/ 93 h 2438"/>
                  <a:gd name="T14" fmla="*/ 55 w 2802"/>
                  <a:gd name="T15" fmla="*/ 1819 h 2438"/>
                  <a:gd name="T16" fmla="*/ 870 w 2802"/>
                  <a:gd name="T17" fmla="*/ 2183 h 2438"/>
                  <a:gd name="T18" fmla="*/ 1767 w 2802"/>
                  <a:gd name="T19" fmla="*/ 2438 h 2438"/>
                  <a:gd name="T20" fmla="*/ 2022 w 2802"/>
                  <a:gd name="T21" fmla="*/ 1948 h 2438"/>
                  <a:gd name="T22" fmla="*/ 2802 w 2802"/>
                  <a:gd name="T23" fmla="*/ 1754 h 2438"/>
                  <a:gd name="T24" fmla="*/ 2778 w 2802"/>
                  <a:gd name="T25" fmla="*/ 42 h 2438"/>
                  <a:gd name="T26" fmla="*/ 870 w 2802"/>
                  <a:gd name="T27" fmla="*/ 1656 h 2438"/>
                  <a:gd name="T28" fmla="*/ 332 w 2802"/>
                  <a:gd name="T29" fmla="*/ 1694 h 2438"/>
                  <a:gd name="T30" fmla="*/ 809 w 2802"/>
                  <a:gd name="T31" fmla="*/ 134 h 2438"/>
                  <a:gd name="T32" fmla="*/ 1334 w 2802"/>
                  <a:gd name="T33" fmla="*/ 352 h 2438"/>
                  <a:gd name="T34" fmla="*/ 1125 w 2802"/>
                  <a:gd name="T35" fmla="*/ 542 h 2438"/>
                  <a:gd name="T36" fmla="*/ 1446 w 2802"/>
                  <a:gd name="T37" fmla="*/ 2324 h 2438"/>
                  <a:gd name="T38" fmla="*/ 1446 w 2802"/>
                  <a:gd name="T39" fmla="*/ 2167 h 2438"/>
                  <a:gd name="T40" fmla="*/ 1446 w 2802"/>
                  <a:gd name="T41" fmla="*/ 2324 h 2438"/>
                  <a:gd name="T42" fmla="*/ 1032 w 2802"/>
                  <a:gd name="T43" fmla="*/ 2068 h 2438"/>
                  <a:gd name="T44" fmla="*/ 1860 w 2802"/>
                  <a:gd name="T45" fmla="*/ 785 h 2438"/>
                  <a:gd name="T46" fmla="*/ 2470 w 2802"/>
                  <a:gd name="T47" fmla="*/ 1694 h 2438"/>
                  <a:gd name="T48" fmla="*/ 2022 w 2802"/>
                  <a:gd name="T49" fmla="*/ 797 h 2438"/>
                  <a:gd name="T50" fmla="*/ 1468 w 2802"/>
                  <a:gd name="T51" fmla="*/ 542 h 2438"/>
                  <a:gd name="T52" fmla="*/ 1755 w 2802"/>
                  <a:gd name="T53" fmla="*/ 157 h 2438"/>
                  <a:gd name="T54" fmla="*/ 2470 w 2802"/>
                  <a:gd name="T55" fmla="*/ 169 h 2438"/>
                  <a:gd name="T56" fmla="*/ 1151 w 2802"/>
                  <a:gd name="T57" fmla="*/ 1137 h 2438"/>
                  <a:gd name="T58" fmla="*/ 1217 w 2802"/>
                  <a:gd name="T59" fmla="*/ 881 h 2438"/>
                  <a:gd name="T60" fmla="*/ 1741 w 2802"/>
                  <a:gd name="T61" fmla="*/ 947 h 2438"/>
                  <a:gd name="T62" fmla="*/ 1674 w 2802"/>
                  <a:gd name="T63" fmla="*/ 1204 h 2438"/>
                  <a:gd name="T64" fmla="*/ 1151 w 2802"/>
                  <a:gd name="T65" fmla="*/ 1137 h 2438"/>
                  <a:gd name="T66" fmla="*/ 1209 w 2802"/>
                  <a:gd name="T67" fmla="*/ 1316 h 2438"/>
                  <a:gd name="T68" fmla="*/ 1741 w 2802"/>
                  <a:gd name="T69" fmla="*/ 1383 h 2438"/>
                  <a:gd name="T70" fmla="*/ 1209 w 2802"/>
                  <a:gd name="T71" fmla="*/ 1449 h 2438"/>
                  <a:gd name="T72" fmla="*/ 1143 w 2802"/>
                  <a:gd name="T73" fmla="*/ 1624 h 2438"/>
                  <a:gd name="T74" fmla="*/ 1401 w 2802"/>
                  <a:gd name="T75" fmla="*/ 1558 h 2438"/>
                  <a:gd name="T76" fmla="*/ 1401 w 2802"/>
                  <a:gd name="T77" fmla="*/ 1691 h 2438"/>
                  <a:gd name="T78" fmla="*/ 1143 w 2802"/>
                  <a:gd name="T79" fmla="*/ 1624 h 2438"/>
                  <a:gd name="T80" fmla="*/ 1209 w 2802"/>
                  <a:gd name="T81" fmla="*/ 1799 h 2438"/>
                  <a:gd name="T82" fmla="*/ 1618 w 2802"/>
                  <a:gd name="T83" fmla="*/ 1866 h 2438"/>
                  <a:gd name="T84" fmla="*/ 1209 w 2802"/>
                  <a:gd name="T85" fmla="*/ 1933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2" h="2438">
                    <a:moveTo>
                      <a:pt x="2778" y="42"/>
                    </a:moveTo>
                    <a:cubicBezTo>
                      <a:pt x="2763" y="29"/>
                      <a:pt x="2743" y="24"/>
                      <a:pt x="2723" y="27"/>
                    </a:cubicBezTo>
                    <a:lnTo>
                      <a:pt x="2571" y="55"/>
                    </a:lnTo>
                    <a:cubicBezTo>
                      <a:pt x="2564" y="50"/>
                      <a:pt x="2555" y="46"/>
                      <a:pt x="2546" y="45"/>
                    </a:cubicBezTo>
                    <a:cubicBezTo>
                      <a:pt x="2534" y="43"/>
                      <a:pt x="2245" y="0"/>
                      <a:pt x="1993" y="0"/>
                    </a:cubicBezTo>
                    <a:cubicBezTo>
                      <a:pt x="1873" y="0"/>
                      <a:pt x="1782" y="10"/>
                      <a:pt x="1717" y="29"/>
                    </a:cubicBezTo>
                    <a:cubicBezTo>
                      <a:pt x="1562" y="75"/>
                      <a:pt x="1459" y="162"/>
                      <a:pt x="1401" y="224"/>
                    </a:cubicBezTo>
                    <a:cubicBezTo>
                      <a:pt x="1343" y="162"/>
                      <a:pt x="1239" y="75"/>
                      <a:pt x="1085" y="29"/>
                    </a:cubicBezTo>
                    <a:cubicBezTo>
                      <a:pt x="1019" y="10"/>
                      <a:pt x="929" y="0"/>
                      <a:pt x="809" y="0"/>
                    </a:cubicBezTo>
                    <a:cubicBezTo>
                      <a:pt x="556" y="0"/>
                      <a:pt x="268" y="43"/>
                      <a:pt x="256" y="45"/>
                    </a:cubicBezTo>
                    <a:cubicBezTo>
                      <a:pt x="246" y="46"/>
                      <a:pt x="238" y="50"/>
                      <a:pt x="230" y="55"/>
                    </a:cubicBezTo>
                    <a:lnTo>
                      <a:pt x="78" y="27"/>
                    </a:lnTo>
                    <a:cubicBezTo>
                      <a:pt x="59" y="24"/>
                      <a:pt x="39" y="29"/>
                      <a:pt x="24" y="42"/>
                    </a:cubicBezTo>
                    <a:cubicBezTo>
                      <a:pt x="9" y="55"/>
                      <a:pt x="0" y="73"/>
                      <a:pt x="0" y="93"/>
                    </a:cubicBezTo>
                    <a:lnTo>
                      <a:pt x="0" y="1754"/>
                    </a:lnTo>
                    <a:cubicBezTo>
                      <a:pt x="0" y="1786"/>
                      <a:pt x="23" y="1814"/>
                      <a:pt x="55" y="1819"/>
                    </a:cubicBezTo>
                    <a:lnTo>
                      <a:pt x="870" y="1964"/>
                    </a:lnTo>
                    <a:lnTo>
                      <a:pt x="870" y="2183"/>
                    </a:lnTo>
                    <a:cubicBezTo>
                      <a:pt x="870" y="2323"/>
                      <a:pt x="984" y="2438"/>
                      <a:pt x="1125" y="2438"/>
                    </a:cubicBezTo>
                    <a:lnTo>
                      <a:pt x="1767" y="2438"/>
                    </a:lnTo>
                    <a:cubicBezTo>
                      <a:pt x="1907" y="2438"/>
                      <a:pt x="2022" y="2323"/>
                      <a:pt x="2022" y="2183"/>
                    </a:cubicBezTo>
                    <a:lnTo>
                      <a:pt x="2022" y="1948"/>
                    </a:lnTo>
                    <a:lnTo>
                      <a:pt x="2747" y="1819"/>
                    </a:lnTo>
                    <a:cubicBezTo>
                      <a:pt x="2779" y="1814"/>
                      <a:pt x="2802" y="1786"/>
                      <a:pt x="2802" y="1754"/>
                    </a:cubicBezTo>
                    <a:lnTo>
                      <a:pt x="2802" y="93"/>
                    </a:lnTo>
                    <a:cubicBezTo>
                      <a:pt x="2802" y="73"/>
                      <a:pt x="2793" y="55"/>
                      <a:pt x="2778" y="42"/>
                    </a:cubicBezTo>
                    <a:close/>
                    <a:moveTo>
                      <a:pt x="870" y="797"/>
                    </a:moveTo>
                    <a:lnTo>
                      <a:pt x="870" y="1656"/>
                    </a:lnTo>
                    <a:cubicBezTo>
                      <a:pt x="853" y="1655"/>
                      <a:pt x="836" y="1655"/>
                      <a:pt x="819" y="1655"/>
                    </a:cubicBezTo>
                    <a:cubicBezTo>
                      <a:pt x="634" y="1655"/>
                      <a:pt x="438" y="1679"/>
                      <a:pt x="332" y="1694"/>
                    </a:cubicBezTo>
                    <a:lnTo>
                      <a:pt x="332" y="169"/>
                    </a:lnTo>
                    <a:cubicBezTo>
                      <a:pt x="429" y="157"/>
                      <a:pt x="631" y="134"/>
                      <a:pt x="809" y="134"/>
                    </a:cubicBezTo>
                    <a:cubicBezTo>
                      <a:pt x="915" y="134"/>
                      <a:pt x="995" y="141"/>
                      <a:pt x="1047" y="157"/>
                    </a:cubicBezTo>
                    <a:cubicBezTo>
                      <a:pt x="1211" y="206"/>
                      <a:pt x="1305" y="313"/>
                      <a:pt x="1334" y="352"/>
                    </a:cubicBezTo>
                    <a:lnTo>
                      <a:pt x="1334" y="542"/>
                    </a:lnTo>
                    <a:lnTo>
                      <a:pt x="1125" y="542"/>
                    </a:lnTo>
                    <a:cubicBezTo>
                      <a:pt x="984" y="542"/>
                      <a:pt x="870" y="657"/>
                      <a:pt x="870" y="797"/>
                    </a:cubicBezTo>
                    <a:close/>
                    <a:moveTo>
                      <a:pt x="1446" y="2324"/>
                    </a:moveTo>
                    <a:cubicBezTo>
                      <a:pt x="1402" y="2324"/>
                      <a:pt x="1367" y="2288"/>
                      <a:pt x="1367" y="2245"/>
                    </a:cubicBezTo>
                    <a:cubicBezTo>
                      <a:pt x="1367" y="2202"/>
                      <a:pt x="1402" y="2167"/>
                      <a:pt x="1446" y="2167"/>
                    </a:cubicBezTo>
                    <a:cubicBezTo>
                      <a:pt x="1489" y="2167"/>
                      <a:pt x="1524" y="2202"/>
                      <a:pt x="1524" y="2245"/>
                    </a:cubicBezTo>
                    <a:cubicBezTo>
                      <a:pt x="1524" y="2288"/>
                      <a:pt x="1489" y="2324"/>
                      <a:pt x="1446" y="2324"/>
                    </a:cubicBezTo>
                    <a:close/>
                    <a:moveTo>
                      <a:pt x="1860" y="2068"/>
                    </a:moveTo>
                    <a:lnTo>
                      <a:pt x="1032" y="2068"/>
                    </a:lnTo>
                    <a:lnTo>
                      <a:pt x="1032" y="785"/>
                    </a:lnTo>
                    <a:lnTo>
                      <a:pt x="1860" y="785"/>
                    </a:lnTo>
                    <a:lnTo>
                      <a:pt x="1860" y="2068"/>
                    </a:lnTo>
                    <a:close/>
                    <a:moveTo>
                      <a:pt x="2470" y="1694"/>
                    </a:moveTo>
                    <a:cubicBezTo>
                      <a:pt x="2371" y="1680"/>
                      <a:pt x="2195" y="1658"/>
                      <a:pt x="2022" y="1655"/>
                    </a:cubicBezTo>
                    <a:lnTo>
                      <a:pt x="2022" y="797"/>
                    </a:lnTo>
                    <a:cubicBezTo>
                      <a:pt x="2022" y="657"/>
                      <a:pt x="1907" y="542"/>
                      <a:pt x="1767" y="542"/>
                    </a:cubicBezTo>
                    <a:lnTo>
                      <a:pt x="1468" y="542"/>
                    </a:lnTo>
                    <a:lnTo>
                      <a:pt x="1468" y="351"/>
                    </a:lnTo>
                    <a:cubicBezTo>
                      <a:pt x="1497" y="313"/>
                      <a:pt x="1590" y="206"/>
                      <a:pt x="1755" y="157"/>
                    </a:cubicBezTo>
                    <a:cubicBezTo>
                      <a:pt x="1807" y="141"/>
                      <a:pt x="1887" y="134"/>
                      <a:pt x="1993" y="134"/>
                    </a:cubicBezTo>
                    <a:cubicBezTo>
                      <a:pt x="2171" y="134"/>
                      <a:pt x="2373" y="157"/>
                      <a:pt x="2470" y="169"/>
                    </a:cubicBezTo>
                    <a:lnTo>
                      <a:pt x="2470" y="1694"/>
                    </a:lnTo>
                    <a:close/>
                    <a:moveTo>
                      <a:pt x="1151" y="1137"/>
                    </a:moveTo>
                    <a:lnTo>
                      <a:pt x="1151" y="947"/>
                    </a:lnTo>
                    <a:cubicBezTo>
                      <a:pt x="1151" y="911"/>
                      <a:pt x="1181" y="881"/>
                      <a:pt x="1217" y="881"/>
                    </a:cubicBezTo>
                    <a:lnTo>
                      <a:pt x="1674" y="881"/>
                    </a:lnTo>
                    <a:cubicBezTo>
                      <a:pt x="1711" y="881"/>
                      <a:pt x="1741" y="911"/>
                      <a:pt x="1741" y="947"/>
                    </a:cubicBezTo>
                    <a:lnTo>
                      <a:pt x="1741" y="1137"/>
                    </a:lnTo>
                    <a:cubicBezTo>
                      <a:pt x="1741" y="1174"/>
                      <a:pt x="1711" y="1204"/>
                      <a:pt x="1674" y="1204"/>
                    </a:cubicBezTo>
                    <a:lnTo>
                      <a:pt x="1217" y="1204"/>
                    </a:lnTo>
                    <a:cubicBezTo>
                      <a:pt x="1181" y="1204"/>
                      <a:pt x="1151" y="1174"/>
                      <a:pt x="1151" y="1137"/>
                    </a:cubicBezTo>
                    <a:close/>
                    <a:moveTo>
                      <a:pt x="1143" y="1383"/>
                    </a:moveTo>
                    <a:cubicBezTo>
                      <a:pt x="1143" y="1346"/>
                      <a:pt x="1172" y="1316"/>
                      <a:pt x="1209" y="1316"/>
                    </a:cubicBezTo>
                    <a:lnTo>
                      <a:pt x="1674" y="1316"/>
                    </a:lnTo>
                    <a:cubicBezTo>
                      <a:pt x="1711" y="1316"/>
                      <a:pt x="1741" y="1346"/>
                      <a:pt x="1741" y="1383"/>
                    </a:cubicBezTo>
                    <a:cubicBezTo>
                      <a:pt x="1741" y="1419"/>
                      <a:pt x="1711" y="1449"/>
                      <a:pt x="1674" y="1449"/>
                    </a:cubicBezTo>
                    <a:lnTo>
                      <a:pt x="1209" y="1449"/>
                    </a:lnTo>
                    <a:cubicBezTo>
                      <a:pt x="1172" y="1449"/>
                      <a:pt x="1143" y="1419"/>
                      <a:pt x="1143" y="1383"/>
                    </a:cubicBezTo>
                    <a:close/>
                    <a:moveTo>
                      <a:pt x="1143" y="1624"/>
                    </a:moveTo>
                    <a:cubicBezTo>
                      <a:pt x="1143" y="1587"/>
                      <a:pt x="1172" y="1558"/>
                      <a:pt x="1209" y="1558"/>
                    </a:cubicBezTo>
                    <a:lnTo>
                      <a:pt x="1401" y="1558"/>
                    </a:lnTo>
                    <a:cubicBezTo>
                      <a:pt x="1438" y="1558"/>
                      <a:pt x="1468" y="1587"/>
                      <a:pt x="1468" y="1624"/>
                    </a:cubicBezTo>
                    <a:cubicBezTo>
                      <a:pt x="1468" y="1661"/>
                      <a:pt x="1438" y="1691"/>
                      <a:pt x="1401" y="1691"/>
                    </a:cubicBezTo>
                    <a:lnTo>
                      <a:pt x="1209" y="1691"/>
                    </a:lnTo>
                    <a:cubicBezTo>
                      <a:pt x="1172" y="1691"/>
                      <a:pt x="1143" y="1661"/>
                      <a:pt x="1143" y="1624"/>
                    </a:cubicBezTo>
                    <a:close/>
                    <a:moveTo>
                      <a:pt x="1143" y="1866"/>
                    </a:moveTo>
                    <a:cubicBezTo>
                      <a:pt x="1143" y="1829"/>
                      <a:pt x="1172" y="1799"/>
                      <a:pt x="1209" y="1799"/>
                    </a:cubicBezTo>
                    <a:lnTo>
                      <a:pt x="1552" y="1799"/>
                    </a:lnTo>
                    <a:cubicBezTo>
                      <a:pt x="1589" y="1799"/>
                      <a:pt x="1618" y="1829"/>
                      <a:pt x="1618" y="1866"/>
                    </a:cubicBezTo>
                    <a:cubicBezTo>
                      <a:pt x="1618" y="1903"/>
                      <a:pt x="1589" y="1933"/>
                      <a:pt x="1552" y="1933"/>
                    </a:cubicBezTo>
                    <a:lnTo>
                      <a:pt x="1209" y="1933"/>
                    </a:lnTo>
                    <a:cubicBezTo>
                      <a:pt x="1172" y="1933"/>
                      <a:pt x="1143" y="1903"/>
                      <a:pt x="1143" y="1866"/>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nvGrpSpPr>
            <p:cNvPr id="45" name="组合 44"/>
            <p:cNvGrpSpPr/>
            <p:nvPr/>
          </p:nvGrpSpPr>
          <p:grpSpPr>
            <a:xfrm>
              <a:off x="9324168" y="5324286"/>
              <a:ext cx="387652" cy="387652"/>
              <a:chOff x="9324168" y="5324286"/>
              <a:chExt cx="387652" cy="387652"/>
            </a:xfrm>
          </p:grpSpPr>
          <p:sp>
            <p:nvSpPr>
              <p:cNvPr id="46" name="椭圆 108稻壳儿花儿小姐"/>
              <p:cNvSpPr/>
              <p:nvPr>
                <p:custDataLst>
                  <p:tags r:id="rId4"/>
                </p:custDataLst>
              </p:nvPr>
            </p:nvSpPr>
            <p:spPr>
              <a:xfrm>
                <a:off x="9324168" y="5324286"/>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horz" wrap="square" lIns="91440" tIns="45720" rIns="91440" bIns="45720" numCol="1" spcCol="0" rtlCol="0" fromWordArt="0" anchor="ctr" anchorCtr="0" forceAA="0" compatLnSpc="1">
                <a:noAutofit/>
              </a:bodyPr>
              <a:lstStyle/>
              <a:p>
                <a:pPr algn="r"/>
                <a:endParaRPr lang="zh-CN" altLang="en-US" sz="2400" kern="0" dirty="0">
                  <a:solidFill>
                    <a:srgbClr val="FFFFFF"/>
                  </a:solidFill>
                  <a:latin typeface="思源黑体 CN Bold" panose="020B0800000000000000" pitchFamily="34" charset="-122"/>
                  <a:ea typeface="思源黑体 CN Bold" panose="020B0800000000000000" pitchFamily="34" charset="-122"/>
                </a:endParaRPr>
              </a:p>
            </p:txBody>
          </p:sp>
          <p:sp>
            <p:nvSpPr>
              <p:cNvPr id="47" name="Freeform"/>
              <p:cNvSpPr/>
              <p:nvPr/>
            </p:nvSpPr>
            <p:spPr>
              <a:xfrm>
                <a:off x="9443425" y="5398731"/>
                <a:ext cx="245975" cy="251480"/>
              </a:xfrm>
              <a:custGeom>
                <a:avLst/>
                <a:gdLst>
                  <a:gd name="T0" fmla="*/ 192 w 415"/>
                  <a:gd name="T1" fmla="*/ 171 h 425"/>
                  <a:gd name="T2" fmla="*/ 50 w 415"/>
                  <a:gd name="T3" fmla="*/ 156 h 425"/>
                  <a:gd name="T4" fmla="*/ 192 w 415"/>
                  <a:gd name="T5" fmla="*/ 142 h 425"/>
                  <a:gd name="T6" fmla="*/ 281 w 415"/>
                  <a:gd name="T7" fmla="*/ 148 h 425"/>
                  <a:gd name="T8" fmla="*/ 201 w 415"/>
                  <a:gd name="T9" fmla="*/ 380 h 425"/>
                  <a:gd name="T10" fmla="*/ 281 w 415"/>
                  <a:gd name="T11" fmla="*/ 148 h 425"/>
                  <a:gd name="T12" fmla="*/ 260 w 415"/>
                  <a:gd name="T13" fmla="*/ 215 h 425"/>
                  <a:gd name="T14" fmla="*/ 248 w 415"/>
                  <a:gd name="T15" fmla="*/ 216 h 425"/>
                  <a:gd name="T16" fmla="*/ 168 w 415"/>
                  <a:gd name="T17" fmla="*/ 319 h 425"/>
                  <a:gd name="T18" fmla="*/ 180 w 415"/>
                  <a:gd name="T19" fmla="*/ 319 h 425"/>
                  <a:gd name="T20" fmla="*/ 261 w 415"/>
                  <a:gd name="T21" fmla="*/ 216 h 425"/>
                  <a:gd name="T22" fmla="*/ 274 w 415"/>
                  <a:gd name="T23" fmla="*/ 188 h 425"/>
                  <a:gd name="T24" fmla="*/ 274 w 415"/>
                  <a:gd name="T25" fmla="*/ 200 h 425"/>
                  <a:gd name="T26" fmla="*/ 281 w 415"/>
                  <a:gd name="T27" fmla="*/ 202 h 425"/>
                  <a:gd name="T28" fmla="*/ 296 w 415"/>
                  <a:gd name="T29" fmla="*/ 189 h 425"/>
                  <a:gd name="T30" fmla="*/ 278 w 415"/>
                  <a:gd name="T31" fmla="*/ 183 h 425"/>
                  <a:gd name="T32" fmla="*/ 359 w 415"/>
                  <a:gd name="T33" fmla="*/ 204 h 425"/>
                  <a:gd name="T34" fmla="*/ 305 w 415"/>
                  <a:gd name="T35" fmla="*/ 121 h 425"/>
                  <a:gd name="T36" fmla="*/ 408 w 415"/>
                  <a:gd name="T37" fmla="*/ 149 h 425"/>
                  <a:gd name="T38" fmla="*/ 312 w 415"/>
                  <a:gd name="T39" fmla="*/ 114 h 425"/>
                  <a:gd name="T40" fmla="*/ 350 w 415"/>
                  <a:gd name="T41" fmla="*/ 79 h 425"/>
                  <a:gd name="T42" fmla="*/ 407 w 415"/>
                  <a:gd name="T43" fmla="*/ 123 h 425"/>
                  <a:gd name="T44" fmla="*/ 394 w 415"/>
                  <a:gd name="T45" fmla="*/ 137 h 425"/>
                  <a:gd name="T46" fmla="*/ 338 w 415"/>
                  <a:gd name="T47" fmla="*/ 112 h 425"/>
                  <a:gd name="T48" fmla="*/ 394 w 415"/>
                  <a:gd name="T49" fmla="*/ 137 h 425"/>
                  <a:gd name="T50" fmla="*/ 193 w 415"/>
                  <a:gd name="T51" fmla="*/ 390 h 425"/>
                  <a:gd name="T52" fmla="*/ 99 w 415"/>
                  <a:gd name="T53" fmla="*/ 422 h 425"/>
                  <a:gd name="T54" fmla="*/ 121 w 415"/>
                  <a:gd name="T55" fmla="*/ 326 h 425"/>
                  <a:gd name="T56" fmla="*/ 118 w 415"/>
                  <a:gd name="T57" fmla="*/ 382 h 425"/>
                  <a:gd name="T58" fmla="*/ 169 w 415"/>
                  <a:gd name="T59" fmla="*/ 386 h 425"/>
                  <a:gd name="T60" fmla="*/ 104 w 415"/>
                  <a:gd name="T61" fmla="*/ 324 h 425"/>
                  <a:gd name="T62" fmla="*/ 32 w 415"/>
                  <a:gd name="T63" fmla="*/ 353 h 425"/>
                  <a:gd name="T64" fmla="*/ 0 w 415"/>
                  <a:gd name="T65" fmla="*/ 87 h 425"/>
                  <a:gd name="T66" fmla="*/ 71 w 415"/>
                  <a:gd name="T67" fmla="*/ 54 h 425"/>
                  <a:gd name="T68" fmla="*/ 83 w 415"/>
                  <a:gd name="T69" fmla="*/ 40 h 425"/>
                  <a:gd name="T70" fmla="*/ 93 w 415"/>
                  <a:gd name="T71" fmla="*/ 35 h 425"/>
                  <a:gd name="T72" fmla="*/ 164 w 415"/>
                  <a:gd name="T73" fmla="*/ 35 h 425"/>
                  <a:gd name="T74" fmla="*/ 173 w 415"/>
                  <a:gd name="T75" fmla="*/ 40 h 425"/>
                  <a:gd name="T76" fmla="*/ 185 w 415"/>
                  <a:gd name="T77" fmla="*/ 54 h 425"/>
                  <a:gd name="T78" fmla="*/ 256 w 415"/>
                  <a:gd name="T79" fmla="*/ 87 h 425"/>
                  <a:gd name="T80" fmla="*/ 227 w 415"/>
                  <a:gd name="T81" fmla="*/ 180 h 425"/>
                  <a:gd name="T82" fmla="*/ 210 w 415"/>
                  <a:gd name="T83" fmla="*/ 83 h 425"/>
                  <a:gd name="T84" fmla="*/ 185 w 415"/>
                  <a:gd name="T85" fmla="*/ 99 h 425"/>
                  <a:gd name="T86" fmla="*/ 83 w 415"/>
                  <a:gd name="T87" fmla="*/ 111 h 425"/>
                  <a:gd name="T88" fmla="*/ 71 w 415"/>
                  <a:gd name="T89" fmla="*/ 83 h 425"/>
                  <a:gd name="T90" fmla="*/ 29 w 415"/>
                  <a:gd name="T91" fmla="*/ 100 h 425"/>
                  <a:gd name="T92" fmla="*/ 46 w 415"/>
                  <a:gd name="T93" fmla="*/ 324 h 425"/>
                  <a:gd name="T94" fmla="*/ 114 w 415"/>
                  <a:gd name="T95" fmla="*/ 35 h 425"/>
                  <a:gd name="T96" fmla="*/ 142 w 415"/>
                  <a:gd name="T97" fmla="*/ 40 h 425"/>
                  <a:gd name="T98" fmla="*/ 128 w 415"/>
                  <a:gd name="T99" fmla="*/ 21 h 425"/>
                  <a:gd name="T100" fmla="*/ 193 w 415"/>
                  <a:gd name="T101" fmla="*/ 218 h 425"/>
                  <a:gd name="T102" fmla="*/ 192 w 415"/>
                  <a:gd name="T103" fmla="*/ 189 h 425"/>
                  <a:gd name="T104" fmla="*/ 50 w 415"/>
                  <a:gd name="T105" fmla="*/ 204 h 425"/>
                  <a:gd name="T106" fmla="*/ 192 w 415"/>
                  <a:gd name="T107" fmla="*/ 218 h 425"/>
                  <a:gd name="T108" fmla="*/ 50 w 415"/>
                  <a:gd name="T109" fmla="*/ 251 h 425"/>
                  <a:gd name="T110" fmla="*/ 151 w 415"/>
                  <a:gd name="T111" fmla="*/ 265 h 425"/>
                  <a:gd name="T112" fmla="*/ 65 w 415"/>
                  <a:gd name="T113" fmla="*/ 23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 h="425">
                    <a:moveTo>
                      <a:pt x="207" y="156"/>
                    </a:moveTo>
                    <a:cubicBezTo>
                      <a:pt x="207" y="164"/>
                      <a:pt x="200" y="171"/>
                      <a:pt x="192" y="171"/>
                    </a:cubicBezTo>
                    <a:lnTo>
                      <a:pt x="65" y="171"/>
                    </a:lnTo>
                    <a:cubicBezTo>
                      <a:pt x="57" y="171"/>
                      <a:pt x="50" y="164"/>
                      <a:pt x="50" y="156"/>
                    </a:cubicBezTo>
                    <a:cubicBezTo>
                      <a:pt x="50" y="149"/>
                      <a:pt x="57" y="142"/>
                      <a:pt x="65" y="142"/>
                    </a:cubicBezTo>
                    <a:lnTo>
                      <a:pt x="192" y="142"/>
                    </a:lnTo>
                    <a:cubicBezTo>
                      <a:pt x="200" y="142"/>
                      <a:pt x="207" y="149"/>
                      <a:pt x="207" y="156"/>
                    </a:cubicBezTo>
                    <a:close/>
                    <a:moveTo>
                      <a:pt x="281" y="148"/>
                    </a:moveTo>
                    <a:lnTo>
                      <a:pt x="352" y="212"/>
                    </a:lnTo>
                    <a:lnTo>
                      <a:pt x="201" y="380"/>
                    </a:lnTo>
                    <a:lnTo>
                      <a:pt x="130" y="316"/>
                    </a:lnTo>
                    <a:lnTo>
                      <a:pt x="281" y="148"/>
                    </a:lnTo>
                    <a:close/>
                    <a:moveTo>
                      <a:pt x="261" y="216"/>
                    </a:moveTo>
                    <a:lnTo>
                      <a:pt x="260" y="215"/>
                    </a:lnTo>
                    <a:cubicBezTo>
                      <a:pt x="259" y="214"/>
                      <a:pt x="256" y="213"/>
                      <a:pt x="254" y="213"/>
                    </a:cubicBezTo>
                    <a:cubicBezTo>
                      <a:pt x="252" y="213"/>
                      <a:pt x="250" y="214"/>
                      <a:pt x="248" y="216"/>
                    </a:cubicBezTo>
                    <a:lnTo>
                      <a:pt x="167" y="306"/>
                    </a:lnTo>
                    <a:cubicBezTo>
                      <a:pt x="164" y="310"/>
                      <a:pt x="164" y="316"/>
                      <a:pt x="168" y="319"/>
                    </a:cubicBezTo>
                    <a:cubicBezTo>
                      <a:pt x="170" y="321"/>
                      <a:pt x="172" y="322"/>
                      <a:pt x="174" y="321"/>
                    </a:cubicBezTo>
                    <a:cubicBezTo>
                      <a:pt x="176" y="321"/>
                      <a:pt x="178" y="320"/>
                      <a:pt x="180" y="319"/>
                    </a:cubicBezTo>
                    <a:lnTo>
                      <a:pt x="261" y="228"/>
                    </a:lnTo>
                    <a:cubicBezTo>
                      <a:pt x="265" y="224"/>
                      <a:pt x="264" y="219"/>
                      <a:pt x="261" y="216"/>
                    </a:cubicBezTo>
                    <a:close/>
                    <a:moveTo>
                      <a:pt x="278" y="183"/>
                    </a:moveTo>
                    <a:lnTo>
                      <a:pt x="274" y="188"/>
                    </a:lnTo>
                    <a:cubicBezTo>
                      <a:pt x="272" y="190"/>
                      <a:pt x="271" y="192"/>
                      <a:pt x="271" y="194"/>
                    </a:cubicBezTo>
                    <a:cubicBezTo>
                      <a:pt x="272" y="196"/>
                      <a:pt x="273" y="198"/>
                      <a:pt x="274" y="200"/>
                    </a:cubicBezTo>
                    <a:lnTo>
                      <a:pt x="275" y="200"/>
                    </a:lnTo>
                    <a:cubicBezTo>
                      <a:pt x="276" y="202"/>
                      <a:pt x="279" y="203"/>
                      <a:pt x="281" y="202"/>
                    </a:cubicBezTo>
                    <a:cubicBezTo>
                      <a:pt x="283" y="202"/>
                      <a:pt x="285" y="201"/>
                      <a:pt x="287" y="200"/>
                    </a:cubicBezTo>
                    <a:lnTo>
                      <a:pt x="296" y="189"/>
                    </a:lnTo>
                    <a:lnTo>
                      <a:pt x="290" y="183"/>
                    </a:lnTo>
                    <a:cubicBezTo>
                      <a:pt x="286" y="180"/>
                      <a:pt x="281" y="180"/>
                      <a:pt x="278" y="183"/>
                    </a:cubicBezTo>
                    <a:close/>
                    <a:moveTo>
                      <a:pt x="288" y="140"/>
                    </a:moveTo>
                    <a:lnTo>
                      <a:pt x="359" y="204"/>
                    </a:lnTo>
                    <a:lnTo>
                      <a:pt x="377" y="185"/>
                    </a:lnTo>
                    <a:lnTo>
                      <a:pt x="305" y="121"/>
                    </a:lnTo>
                    <a:lnTo>
                      <a:pt x="288" y="140"/>
                    </a:lnTo>
                    <a:close/>
                    <a:moveTo>
                      <a:pt x="408" y="149"/>
                    </a:moveTo>
                    <a:lnTo>
                      <a:pt x="383" y="177"/>
                    </a:lnTo>
                    <a:lnTo>
                      <a:pt x="312" y="114"/>
                    </a:lnTo>
                    <a:lnTo>
                      <a:pt x="337" y="86"/>
                    </a:lnTo>
                    <a:cubicBezTo>
                      <a:pt x="340" y="82"/>
                      <a:pt x="345" y="80"/>
                      <a:pt x="350" y="79"/>
                    </a:cubicBezTo>
                    <a:cubicBezTo>
                      <a:pt x="355" y="79"/>
                      <a:pt x="360" y="81"/>
                      <a:pt x="363" y="84"/>
                    </a:cubicBezTo>
                    <a:lnTo>
                      <a:pt x="407" y="123"/>
                    </a:lnTo>
                    <a:cubicBezTo>
                      <a:pt x="414" y="130"/>
                      <a:pt x="415" y="142"/>
                      <a:pt x="408" y="149"/>
                    </a:cubicBezTo>
                    <a:close/>
                    <a:moveTo>
                      <a:pt x="394" y="137"/>
                    </a:moveTo>
                    <a:lnTo>
                      <a:pt x="351" y="98"/>
                    </a:lnTo>
                    <a:lnTo>
                      <a:pt x="338" y="112"/>
                    </a:lnTo>
                    <a:lnTo>
                      <a:pt x="381" y="151"/>
                    </a:lnTo>
                    <a:lnTo>
                      <a:pt x="394" y="137"/>
                    </a:lnTo>
                    <a:close/>
                    <a:moveTo>
                      <a:pt x="121" y="326"/>
                    </a:moveTo>
                    <a:lnTo>
                      <a:pt x="193" y="390"/>
                    </a:lnTo>
                    <a:lnTo>
                      <a:pt x="108" y="424"/>
                    </a:lnTo>
                    <a:cubicBezTo>
                      <a:pt x="105" y="425"/>
                      <a:pt x="102" y="425"/>
                      <a:pt x="99" y="422"/>
                    </a:cubicBezTo>
                    <a:cubicBezTo>
                      <a:pt x="96" y="420"/>
                      <a:pt x="95" y="416"/>
                      <a:pt x="96" y="413"/>
                    </a:cubicBezTo>
                    <a:lnTo>
                      <a:pt x="121" y="326"/>
                    </a:lnTo>
                    <a:close/>
                    <a:moveTo>
                      <a:pt x="128" y="348"/>
                    </a:moveTo>
                    <a:lnTo>
                      <a:pt x="118" y="382"/>
                    </a:lnTo>
                    <a:lnTo>
                      <a:pt x="137" y="399"/>
                    </a:lnTo>
                    <a:lnTo>
                      <a:pt x="169" y="386"/>
                    </a:lnTo>
                    <a:lnTo>
                      <a:pt x="128" y="348"/>
                    </a:lnTo>
                    <a:close/>
                    <a:moveTo>
                      <a:pt x="104" y="324"/>
                    </a:moveTo>
                    <a:lnTo>
                      <a:pt x="95" y="353"/>
                    </a:lnTo>
                    <a:lnTo>
                      <a:pt x="32" y="353"/>
                    </a:lnTo>
                    <a:cubicBezTo>
                      <a:pt x="14" y="353"/>
                      <a:pt x="0" y="338"/>
                      <a:pt x="0" y="320"/>
                    </a:cubicBezTo>
                    <a:lnTo>
                      <a:pt x="0" y="87"/>
                    </a:lnTo>
                    <a:cubicBezTo>
                      <a:pt x="0" y="69"/>
                      <a:pt x="14" y="54"/>
                      <a:pt x="32" y="54"/>
                    </a:cubicBezTo>
                    <a:lnTo>
                      <a:pt x="71" y="54"/>
                    </a:lnTo>
                    <a:lnTo>
                      <a:pt x="71" y="52"/>
                    </a:lnTo>
                    <a:cubicBezTo>
                      <a:pt x="71" y="46"/>
                      <a:pt x="77" y="40"/>
                      <a:pt x="83" y="40"/>
                    </a:cubicBezTo>
                    <a:lnTo>
                      <a:pt x="93" y="40"/>
                    </a:lnTo>
                    <a:cubicBezTo>
                      <a:pt x="93" y="39"/>
                      <a:pt x="93" y="37"/>
                      <a:pt x="93" y="35"/>
                    </a:cubicBezTo>
                    <a:cubicBezTo>
                      <a:pt x="93" y="16"/>
                      <a:pt x="109" y="0"/>
                      <a:pt x="128" y="0"/>
                    </a:cubicBezTo>
                    <a:cubicBezTo>
                      <a:pt x="148" y="0"/>
                      <a:pt x="164" y="16"/>
                      <a:pt x="164" y="35"/>
                    </a:cubicBezTo>
                    <a:cubicBezTo>
                      <a:pt x="164" y="37"/>
                      <a:pt x="164" y="39"/>
                      <a:pt x="163" y="40"/>
                    </a:cubicBezTo>
                    <a:lnTo>
                      <a:pt x="173" y="40"/>
                    </a:lnTo>
                    <a:cubicBezTo>
                      <a:pt x="180" y="40"/>
                      <a:pt x="185" y="46"/>
                      <a:pt x="185" y="52"/>
                    </a:cubicBezTo>
                    <a:lnTo>
                      <a:pt x="185" y="54"/>
                    </a:lnTo>
                    <a:lnTo>
                      <a:pt x="224" y="54"/>
                    </a:lnTo>
                    <a:cubicBezTo>
                      <a:pt x="241" y="54"/>
                      <a:pt x="256" y="69"/>
                      <a:pt x="256" y="87"/>
                    </a:cubicBezTo>
                    <a:lnTo>
                      <a:pt x="256" y="148"/>
                    </a:lnTo>
                    <a:lnTo>
                      <a:pt x="227" y="180"/>
                    </a:lnTo>
                    <a:lnTo>
                      <a:pt x="227" y="100"/>
                    </a:lnTo>
                    <a:cubicBezTo>
                      <a:pt x="227" y="91"/>
                      <a:pt x="220" y="83"/>
                      <a:pt x="210" y="83"/>
                    </a:cubicBezTo>
                    <a:lnTo>
                      <a:pt x="185" y="83"/>
                    </a:lnTo>
                    <a:lnTo>
                      <a:pt x="185" y="99"/>
                    </a:lnTo>
                    <a:cubicBezTo>
                      <a:pt x="185" y="106"/>
                      <a:pt x="180" y="111"/>
                      <a:pt x="173" y="111"/>
                    </a:cubicBezTo>
                    <a:lnTo>
                      <a:pt x="83" y="111"/>
                    </a:lnTo>
                    <a:cubicBezTo>
                      <a:pt x="77" y="111"/>
                      <a:pt x="71" y="106"/>
                      <a:pt x="71" y="99"/>
                    </a:cubicBezTo>
                    <a:lnTo>
                      <a:pt x="71" y="83"/>
                    </a:lnTo>
                    <a:lnTo>
                      <a:pt x="46" y="83"/>
                    </a:lnTo>
                    <a:cubicBezTo>
                      <a:pt x="36" y="83"/>
                      <a:pt x="29" y="91"/>
                      <a:pt x="29" y="100"/>
                    </a:cubicBezTo>
                    <a:lnTo>
                      <a:pt x="29" y="307"/>
                    </a:lnTo>
                    <a:cubicBezTo>
                      <a:pt x="29" y="316"/>
                      <a:pt x="36" y="324"/>
                      <a:pt x="46" y="324"/>
                    </a:cubicBezTo>
                    <a:lnTo>
                      <a:pt x="104" y="324"/>
                    </a:lnTo>
                    <a:close/>
                    <a:moveTo>
                      <a:pt x="114" y="35"/>
                    </a:moveTo>
                    <a:cubicBezTo>
                      <a:pt x="114" y="37"/>
                      <a:pt x="114" y="39"/>
                      <a:pt x="115" y="40"/>
                    </a:cubicBezTo>
                    <a:lnTo>
                      <a:pt x="142" y="40"/>
                    </a:lnTo>
                    <a:cubicBezTo>
                      <a:pt x="142" y="39"/>
                      <a:pt x="142" y="37"/>
                      <a:pt x="142" y="35"/>
                    </a:cubicBezTo>
                    <a:cubicBezTo>
                      <a:pt x="142" y="28"/>
                      <a:pt x="136" y="21"/>
                      <a:pt x="128" y="21"/>
                    </a:cubicBezTo>
                    <a:cubicBezTo>
                      <a:pt x="120" y="21"/>
                      <a:pt x="114" y="28"/>
                      <a:pt x="114" y="35"/>
                    </a:cubicBezTo>
                    <a:close/>
                    <a:moveTo>
                      <a:pt x="193" y="218"/>
                    </a:moveTo>
                    <a:lnTo>
                      <a:pt x="207" y="203"/>
                    </a:lnTo>
                    <a:cubicBezTo>
                      <a:pt x="206" y="195"/>
                      <a:pt x="200" y="189"/>
                      <a:pt x="192" y="189"/>
                    </a:cubicBezTo>
                    <a:lnTo>
                      <a:pt x="65" y="189"/>
                    </a:lnTo>
                    <a:cubicBezTo>
                      <a:pt x="57" y="189"/>
                      <a:pt x="50" y="196"/>
                      <a:pt x="50" y="204"/>
                    </a:cubicBezTo>
                    <a:cubicBezTo>
                      <a:pt x="50" y="211"/>
                      <a:pt x="57" y="218"/>
                      <a:pt x="65" y="218"/>
                    </a:cubicBezTo>
                    <a:lnTo>
                      <a:pt x="192" y="218"/>
                    </a:lnTo>
                    <a:cubicBezTo>
                      <a:pt x="193" y="218"/>
                      <a:pt x="193" y="218"/>
                      <a:pt x="193" y="218"/>
                    </a:cubicBezTo>
                    <a:close/>
                    <a:moveTo>
                      <a:pt x="50" y="251"/>
                    </a:moveTo>
                    <a:cubicBezTo>
                      <a:pt x="50" y="258"/>
                      <a:pt x="57" y="265"/>
                      <a:pt x="65" y="265"/>
                    </a:cubicBezTo>
                    <a:lnTo>
                      <a:pt x="151" y="265"/>
                    </a:lnTo>
                    <a:lnTo>
                      <a:pt x="177" y="236"/>
                    </a:lnTo>
                    <a:lnTo>
                      <a:pt x="65" y="236"/>
                    </a:lnTo>
                    <a:cubicBezTo>
                      <a:pt x="57" y="236"/>
                      <a:pt x="50" y="243"/>
                      <a:pt x="50" y="251"/>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sp>
        <p:nvSpPr>
          <p:cNvPr id="55" name="文本框稻壳儿花儿小姐"/>
          <p:cNvSpPr txBox="1"/>
          <p:nvPr/>
        </p:nvSpPr>
        <p:spPr>
          <a:xfrm>
            <a:off x="2638816" y="3936831"/>
            <a:ext cx="6914367" cy="1052596"/>
          </a:xfrm>
          <a:prstGeom prst="rect">
            <a:avLst/>
          </a:prstGeom>
          <a:noFill/>
        </p:spPr>
        <p:txBody>
          <a:bodyPr vert="horz" wrap="square" rtlCol="0">
            <a:spAutoFit/>
          </a:bodyPr>
          <a:lstStyle/>
          <a:p>
            <a:pPr lvl="0" algn="ctr">
              <a:lnSpc>
                <a:spcPct val="130000"/>
              </a:lnSpc>
              <a:defRPr/>
            </a:pPr>
            <a:r>
              <a:rPr lang="en-US" altLang="zh-CN" sz="1200" spc="150" dirty="0">
                <a:solidFill>
                  <a:schemeClr val="tx1">
                    <a:lumMod val="85000"/>
                    <a:lumOff val="15000"/>
                  </a:schemeClr>
                </a:solidFill>
                <a:latin typeface="+mn-ea"/>
                <a:cs typeface="+mn-ea"/>
                <a:sym typeface="Calibri" panose="020F0502020204030204" pitchFamily="34" charset="0"/>
              </a:rPr>
              <a:t>it is a kind of integrity teaching design which is under instruction of certain education teaching idea, for achieving the teaching goal and request, optimizing teaching material, teaching method, teaching organization form and teaching </a:t>
            </a:r>
            <a:r>
              <a:rPr lang="en-US" altLang="zh-CN" sz="1200" spc="150" dirty="0" smtClean="0">
                <a:solidFill>
                  <a:schemeClr val="tx1">
                    <a:lumMod val="85000"/>
                    <a:lumOff val="15000"/>
                  </a:schemeClr>
                </a:solidFill>
                <a:latin typeface="+mn-ea"/>
                <a:cs typeface="+mn-ea"/>
                <a:sym typeface="Calibri" panose="020F0502020204030204" pitchFamily="34" charset="0"/>
              </a:rPr>
              <a:t>means</a:t>
            </a:r>
            <a:endParaRPr lang="en-US" altLang="zh-CN" sz="1200" spc="150" dirty="0">
              <a:solidFill>
                <a:schemeClr val="tx1">
                  <a:lumMod val="85000"/>
                  <a:lumOff val="15000"/>
                </a:schemeClr>
              </a:solidFill>
              <a:latin typeface="+mn-ea"/>
              <a:cs typeface="+mn-ea"/>
              <a:sym typeface="Calibri" panose="020F050202020403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稻壳儿花儿小姐"/>
          <p:cNvSpPr txBox="1"/>
          <p:nvPr/>
        </p:nvSpPr>
        <p:spPr>
          <a:xfrm>
            <a:off x="391743" y="156782"/>
            <a:ext cx="2351735" cy="461665"/>
          </a:xfrm>
          <a:prstGeom prst="rect">
            <a:avLst/>
          </a:prstGeom>
          <a:noFill/>
        </p:spPr>
        <p:txBody>
          <a:bodyPr wrap="square" rtlCol="0">
            <a:spAutoFit/>
          </a:bodyPr>
          <a:lstStyle/>
          <a:p>
            <a:pPr indent="-288290">
              <a:buFont typeface="Wingdings" panose="05000000000000000000" pitchFamily="2" charset="2"/>
              <a:buChar char="n"/>
            </a:pPr>
            <a:r>
              <a:rPr lang="zh-CN" altLang="en-US" sz="2400" spc="200" dirty="0" smtClean="0">
                <a:solidFill>
                  <a:schemeClr val="tx1">
                    <a:lumMod val="85000"/>
                    <a:lumOff val="15000"/>
                  </a:schemeClr>
                </a:solidFill>
                <a:latin typeface="+mn-ea"/>
                <a:sym typeface="Calibri" panose="020F0502020204030204" pitchFamily="34" charset="0"/>
              </a:rPr>
              <a:t>添加小标题</a:t>
            </a:r>
            <a:endParaRPr lang="en-US" sz="2400" spc="200" dirty="0">
              <a:solidFill>
                <a:schemeClr val="tx1">
                  <a:lumMod val="85000"/>
                  <a:lumOff val="15000"/>
                </a:schemeClr>
              </a:solidFill>
              <a:latin typeface="+mn-ea"/>
              <a:sym typeface="Calibri" panose="020F0502020204030204" pitchFamily="34" charset="0"/>
            </a:endParaRPr>
          </a:p>
        </p:txBody>
      </p:sp>
      <p:sp>
        <p:nvSpPr>
          <p:cNvPr id="22" name="Freeform 21"/>
          <p:cNvSpPr/>
          <p:nvPr/>
        </p:nvSpPr>
        <p:spPr bwMode="auto">
          <a:xfrm>
            <a:off x="5759950" y="3160394"/>
            <a:ext cx="639549" cy="760546"/>
          </a:xfrm>
          <a:custGeom>
            <a:avLst/>
            <a:gdLst>
              <a:gd name="T0" fmla="*/ 160 w 216"/>
              <a:gd name="T1" fmla="*/ 119 h 258"/>
              <a:gd name="T2" fmla="*/ 179 w 216"/>
              <a:gd name="T3" fmla="*/ 71 h 258"/>
              <a:gd name="T4" fmla="*/ 108 w 216"/>
              <a:gd name="T5" fmla="*/ 0 h 258"/>
              <a:gd name="T6" fmla="*/ 36 w 216"/>
              <a:gd name="T7" fmla="*/ 71 h 258"/>
              <a:gd name="T8" fmla="*/ 56 w 216"/>
              <a:gd name="T9" fmla="*/ 119 h 258"/>
              <a:gd name="T10" fmla="*/ 0 w 216"/>
              <a:gd name="T11" fmla="*/ 250 h 258"/>
              <a:gd name="T12" fmla="*/ 2 w 216"/>
              <a:gd name="T13" fmla="*/ 256 h 258"/>
              <a:gd name="T14" fmla="*/ 8 w 216"/>
              <a:gd name="T15" fmla="*/ 258 h 258"/>
              <a:gd name="T16" fmla="*/ 208 w 216"/>
              <a:gd name="T17" fmla="*/ 258 h 258"/>
              <a:gd name="T18" fmla="*/ 214 w 216"/>
              <a:gd name="T19" fmla="*/ 256 h 258"/>
              <a:gd name="T20" fmla="*/ 216 w 216"/>
              <a:gd name="T21" fmla="*/ 250 h 258"/>
              <a:gd name="T22" fmla="*/ 160 w 216"/>
              <a:gd name="T23" fmla="*/ 119 h 258"/>
              <a:gd name="T24" fmla="*/ 108 w 216"/>
              <a:gd name="T25" fmla="*/ 16 h 258"/>
              <a:gd name="T26" fmla="*/ 163 w 216"/>
              <a:gd name="T27" fmla="*/ 71 h 258"/>
              <a:gd name="T28" fmla="*/ 108 w 216"/>
              <a:gd name="T29" fmla="*/ 126 h 258"/>
              <a:gd name="T30" fmla="*/ 52 w 216"/>
              <a:gd name="T31" fmla="*/ 71 h 258"/>
              <a:gd name="T32" fmla="*/ 108 w 216"/>
              <a:gd name="T33" fmla="*/ 16 h 258"/>
              <a:gd name="T34" fmla="*/ 17 w 216"/>
              <a:gd name="T35" fmla="*/ 242 h 258"/>
              <a:gd name="T36" fmla="*/ 68 w 216"/>
              <a:gd name="T37" fmla="*/ 130 h 258"/>
              <a:gd name="T38" fmla="*/ 108 w 216"/>
              <a:gd name="T39" fmla="*/ 142 h 258"/>
              <a:gd name="T40" fmla="*/ 148 w 216"/>
              <a:gd name="T41" fmla="*/ 130 h 258"/>
              <a:gd name="T42" fmla="*/ 199 w 216"/>
              <a:gd name="T43" fmla="*/ 242 h 258"/>
              <a:gd name="T44" fmla="*/ 17 w 216"/>
              <a:gd name="T45"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6" h="258">
                <a:moveTo>
                  <a:pt x="160" y="119"/>
                </a:moveTo>
                <a:cubicBezTo>
                  <a:pt x="172" y="107"/>
                  <a:pt x="179" y="90"/>
                  <a:pt x="179" y="71"/>
                </a:cubicBezTo>
                <a:cubicBezTo>
                  <a:pt x="179" y="32"/>
                  <a:pt x="147" y="0"/>
                  <a:pt x="108" y="0"/>
                </a:cubicBezTo>
                <a:cubicBezTo>
                  <a:pt x="68" y="0"/>
                  <a:pt x="36" y="32"/>
                  <a:pt x="36" y="71"/>
                </a:cubicBezTo>
                <a:cubicBezTo>
                  <a:pt x="36" y="90"/>
                  <a:pt x="44" y="107"/>
                  <a:pt x="56" y="119"/>
                </a:cubicBezTo>
                <a:cubicBezTo>
                  <a:pt x="26" y="145"/>
                  <a:pt x="4" y="193"/>
                  <a:pt x="0" y="250"/>
                </a:cubicBezTo>
                <a:cubicBezTo>
                  <a:pt x="0" y="252"/>
                  <a:pt x="0" y="254"/>
                  <a:pt x="2" y="256"/>
                </a:cubicBezTo>
                <a:cubicBezTo>
                  <a:pt x="4" y="257"/>
                  <a:pt x="6" y="258"/>
                  <a:pt x="8" y="258"/>
                </a:cubicBezTo>
                <a:cubicBezTo>
                  <a:pt x="208" y="258"/>
                  <a:pt x="208" y="258"/>
                  <a:pt x="208" y="258"/>
                </a:cubicBezTo>
                <a:cubicBezTo>
                  <a:pt x="210" y="258"/>
                  <a:pt x="212" y="257"/>
                  <a:pt x="214" y="256"/>
                </a:cubicBezTo>
                <a:cubicBezTo>
                  <a:pt x="215" y="254"/>
                  <a:pt x="216" y="252"/>
                  <a:pt x="216" y="250"/>
                </a:cubicBezTo>
                <a:cubicBezTo>
                  <a:pt x="212" y="193"/>
                  <a:pt x="190" y="145"/>
                  <a:pt x="160" y="119"/>
                </a:cubicBezTo>
                <a:moveTo>
                  <a:pt x="108" y="16"/>
                </a:moveTo>
                <a:cubicBezTo>
                  <a:pt x="138" y="16"/>
                  <a:pt x="163" y="41"/>
                  <a:pt x="163" y="71"/>
                </a:cubicBezTo>
                <a:cubicBezTo>
                  <a:pt x="163" y="102"/>
                  <a:pt x="138" y="126"/>
                  <a:pt x="108" y="126"/>
                </a:cubicBezTo>
                <a:cubicBezTo>
                  <a:pt x="77" y="126"/>
                  <a:pt x="52" y="102"/>
                  <a:pt x="52" y="71"/>
                </a:cubicBezTo>
                <a:cubicBezTo>
                  <a:pt x="52" y="41"/>
                  <a:pt x="77" y="16"/>
                  <a:pt x="108" y="16"/>
                </a:cubicBezTo>
                <a:moveTo>
                  <a:pt x="17" y="242"/>
                </a:moveTo>
                <a:cubicBezTo>
                  <a:pt x="22" y="192"/>
                  <a:pt x="41" y="151"/>
                  <a:pt x="68" y="130"/>
                </a:cubicBezTo>
                <a:cubicBezTo>
                  <a:pt x="79" y="138"/>
                  <a:pt x="93" y="142"/>
                  <a:pt x="108" y="142"/>
                </a:cubicBezTo>
                <a:cubicBezTo>
                  <a:pt x="123" y="142"/>
                  <a:pt x="137" y="138"/>
                  <a:pt x="148" y="130"/>
                </a:cubicBezTo>
                <a:cubicBezTo>
                  <a:pt x="174" y="151"/>
                  <a:pt x="194" y="192"/>
                  <a:pt x="199" y="242"/>
                </a:cubicBezTo>
                <a:lnTo>
                  <a:pt x="17" y="242"/>
                </a:lnTo>
                <a:close/>
              </a:path>
            </a:pathLst>
          </a:custGeom>
          <a:solidFill>
            <a:schemeClr val="tx1">
              <a:lumMod val="50000"/>
              <a:lumOff val="50000"/>
            </a:schemeClr>
          </a:solidFill>
          <a:ln>
            <a:noFill/>
          </a:ln>
        </p:spPr>
        <p:txBody>
          <a:bodyPr anchor="ctr"/>
          <a:lstStyle/>
          <a:p>
            <a:pPr algn="ctr"/>
            <a:endParaRPr spc="300" dirty="0">
              <a:latin typeface="汉仪君黑-45简" panose="020B0604020202020204" pitchFamily="34" charset="-122"/>
            </a:endParaRPr>
          </a:p>
        </p:txBody>
      </p:sp>
      <p:sp>
        <p:nvSpPr>
          <p:cNvPr id="23" name="文本框 26稻壳儿花儿小姐"/>
          <p:cNvSpPr txBox="1"/>
          <p:nvPr/>
        </p:nvSpPr>
        <p:spPr>
          <a:xfrm>
            <a:off x="5062225" y="4051084"/>
            <a:ext cx="2070669" cy="394265"/>
          </a:xfrm>
          <a:prstGeom prst="rect">
            <a:avLst/>
          </a:prstGeom>
          <a:noFill/>
        </p:spPr>
        <p:txBody>
          <a:bodyPr wrap="none">
            <a:noAutofit/>
          </a:bodyPr>
          <a:lstStyle/>
          <a:p>
            <a:pPr algn="ctr"/>
            <a:r>
              <a:rPr lang="zh-CN" altLang="en-US" sz="2000" b="1" spc="300" dirty="0">
                <a:solidFill>
                  <a:schemeClr val="tx2"/>
                </a:solidFill>
                <a:latin typeface="汉仪君黑-45简" panose="020B0604020202020204" pitchFamily="34" charset="-122"/>
              </a:rPr>
              <a:t>添加</a:t>
            </a:r>
            <a:r>
              <a:rPr lang="zh-CN" altLang="en-US" sz="2000" b="1" spc="300" dirty="0" smtClean="0">
                <a:solidFill>
                  <a:schemeClr val="tx2"/>
                </a:solidFill>
                <a:latin typeface="汉仪君黑-45简" panose="020B0604020202020204" pitchFamily="34" charset="-122"/>
              </a:rPr>
              <a:t>标题</a:t>
            </a:r>
            <a:endParaRPr lang="zh-CN" altLang="en-US" sz="2000" b="1" spc="300" dirty="0">
              <a:solidFill>
                <a:schemeClr val="tx2"/>
              </a:solidFill>
              <a:latin typeface="汉仪君黑-45简" panose="020B0604020202020204" pitchFamily="34" charset="-122"/>
            </a:endParaRPr>
          </a:p>
        </p:txBody>
      </p:sp>
      <p:grpSp>
        <p:nvGrpSpPr>
          <p:cNvPr id="24" name="组合 23"/>
          <p:cNvGrpSpPr/>
          <p:nvPr/>
        </p:nvGrpSpPr>
        <p:grpSpPr>
          <a:xfrm>
            <a:off x="4906715" y="1772699"/>
            <a:ext cx="2250297" cy="888000"/>
            <a:chOff x="4906715" y="1772699"/>
            <a:chExt cx="2250297" cy="888000"/>
          </a:xfrm>
        </p:grpSpPr>
        <p:sp>
          <p:nvSpPr>
            <p:cNvPr id="25" name="Freeform 18"/>
            <p:cNvSpPr/>
            <p:nvPr/>
          </p:nvSpPr>
          <p:spPr bwMode="auto">
            <a:xfrm>
              <a:off x="4906715" y="1772699"/>
              <a:ext cx="2250297" cy="888000"/>
            </a:xfrm>
            <a:custGeom>
              <a:avLst/>
              <a:gdLst>
                <a:gd name="T0" fmla="*/ 320 w 598"/>
                <a:gd name="T1" fmla="*/ 1 h 236"/>
                <a:gd name="T2" fmla="*/ 49 w 598"/>
                <a:gd name="T3" fmla="*/ 70 h 236"/>
                <a:gd name="T4" fmla="*/ 26 w 598"/>
                <a:gd name="T5" fmla="*/ 39 h 236"/>
                <a:gd name="T6" fmla="*/ 0 w 598"/>
                <a:gd name="T7" fmla="*/ 210 h 236"/>
                <a:gd name="T8" fmla="*/ 171 w 598"/>
                <a:gd name="T9" fmla="*/ 236 h 236"/>
                <a:gd name="T10" fmla="*/ 149 w 598"/>
                <a:gd name="T11" fmla="*/ 207 h 236"/>
                <a:gd name="T12" fmla="*/ 508 w 598"/>
                <a:gd name="T13" fmla="*/ 226 h 236"/>
                <a:gd name="T14" fmla="*/ 598 w 598"/>
                <a:gd name="T15" fmla="*/ 84 h 236"/>
                <a:gd name="T16" fmla="*/ 320 w 598"/>
                <a:gd name="T17" fmla="*/ 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236">
                  <a:moveTo>
                    <a:pt x="320" y="1"/>
                  </a:moveTo>
                  <a:cubicBezTo>
                    <a:pt x="225" y="0"/>
                    <a:pt x="131" y="24"/>
                    <a:pt x="49" y="70"/>
                  </a:cubicBezTo>
                  <a:cubicBezTo>
                    <a:pt x="26" y="39"/>
                    <a:pt x="26" y="39"/>
                    <a:pt x="26" y="39"/>
                  </a:cubicBezTo>
                  <a:cubicBezTo>
                    <a:pt x="0" y="210"/>
                    <a:pt x="0" y="210"/>
                    <a:pt x="0" y="210"/>
                  </a:cubicBezTo>
                  <a:cubicBezTo>
                    <a:pt x="171" y="236"/>
                    <a:pt x="171" y="236"/>
                    <a:pt x="171" y="236"/>
                  </a:cubicBezTo>
                  <a:cubicBezTo>
                    <a:pt x="149" y="207"/>
                    <a:pt x="149" y="207"/>
                    <a:pt x="149" y="207"/>
                  </a:cubicBezTo>
                  <a:cubicBezTo>
                    <a:pt x="264" y="150"/>
                    <a:pt x="399" y="157"/>
                    <a:pt x="508" y="226"/>
                  </a:cubicBezTo>
                  <a:cubicBezTo>
                    <a:pt x="598" y="84"/>
                    <a:pt x="598" y="84"/>
                    <a:pt x="598" y="84"/>
                  </a:cubicBezTo>
                  <a:cubicBezTo>
                    <a:pt x="515" y="31"/>
                    <a:pt x="418" y="3"/>
                    <a:pt x="320" y="1"/>
                  </a:cubicBezTo>
                  <a:close/>
                </a:path>
              </a:pathLst>
            </a:custGeom>
            <a:solidFill>
              <a:schemeClr val="accent1"/>
            </a:solidFill>
            <a:ln>
              <a:noFill/>
            </a:ln>
          </p:spPr>
          <p:txBody>
            <a:bodyPr anchor="ctr"/>
            <a:lstStyle/>
            <a:p>
              <a:pPr algn="ctr"/>
              <a:endParaRPr sz="2000" spc="300">
                <a:latin typeface="+mn-ea"/>
              </a:endParaRPr>
            </a:p>
          </p:txBody>
        </p:sp>
        <p:sp>
          <p:nvSpPr>
            <p:cNvPr id="26" name="文本框 27稻壳儿花儿小姐"/>
            <p:cNvSpPr txBox="1"/>
            <p:nvPr/>
          </p:nvSpPr>
          <p:spPr>
            <a:xfrm>
              <a:off x="5483584" y="2150609"/>
              <a:ext cx="1142136" cy="445593"/>
            </a:xfrm>
            <a:prstGeom prst="rect">
              <a:avLst/>
            </a:prstGeom>
            <a:noFill/>
          </p:spPr>
          <p:txBody>
            <a:bodyPr wrap="none" anchor="ctr">
              <a:prstTxWarp prst="textArchUp">
                <a:avLst/>
              </a:prstTxWarp>
              <a:normAutofit/>
            </a:bodyPr>
            <a:lstStyle/>
            <a:p>
              <a:pPr algn="ctr"/>
              <a:r>
                <a:rPr lang="zh-CN" altLang="en-US" b="1" spc="300" dirty="0" smtClean="0">
                  <a:solidFill>
                    <a:schemeClr val="bg1"/>
                  </a:solidFill>
                  <a:latin typeface="+mn-ea"/>
                </a:rPr>
                <a:t>添加小标题</a:t>
              </a:r>
              <a:endParaRPr lang="id-ID" b="1" spc="300" dirty="0">
                <a:solidFill>
                  <a:schemeClr val="bg1"/>
                </a:solidFill>
                <a:latin typeface="+mn-ea"/>
              </a:endParaRPr>
            </a:p>
          </p:txBody>
        </p:sp>
      </p:grpSp>
      <p:grpSp>
        <p:nvGrpSpPr>
          <p:cNvPr id="27" name="组合 26"/>
          <p:cNvGrpSpPr/>
          <p:nvPr/>
        </p:nvGrpSpPr>
        <p:grpSpPr>
          <a:xfrm>
            <a:off x="4064682" y="2712934"/>
            <a:ext cx="888001" cy="2248207"/>
            <a:chOff x="4064682" y="2712934"/>
            <a:chExt cx="888001" cy="2248207"/>
          </a:xfrm>
        </p:grpSpPr>
        <p:sp>
          <p:nvSpPr>
            <p:cNvPr id="28" name="Freeform 20"/>
            <p:cNvSpPr/>
            <p:nvPr/>
          </p:nvSpPr>
          <p:spPr bwMode="auto">
            <a:xfrm>
              <a:off x="4064682" y="2712934"/>
              <a:ext cx="888001" cy="2248207"/>
            </a:xfrm>
            <a:custGeom>
              <a:avLst/>
              <a:gdLst>
                <a:gd name="T0" fmla="*/ 206 w 236"/>
                <a:gd name="T1" fmla="*/ 449 h 598"/>
                <a:gd name="T2" fmla="*/ 225 w 236"/>
                <a:gd name="T3" fmla="*/ 90 h 598"/>
                <a:gd name="T4" fmla="*/ 84 w 236"/>
                <a:gd name="T5" fmla="*/ 0 h 598"/>
                <a:gd name="T6" fmla="*/ 1 w 236"/>
                <a:gd name="T7" fmla="*/ 279 h 598"/>
                <a:gd name="T8" fmla="*/ 70 w 236"/>
                <a:gd name="T9" fmla="*/ 549 h 598"/>
                <a:gd name="T10" fmla="*/ 39 w 236"/>
                <a:gd name="T11" fmla="*/ 572 h 598"/>
                <a:gd name="T12" fmla="*/ 210 w 236"/>
                <a:gd name="T13" fmla="*/ 598 h 598"/>
                <a:gd name="T14" fmla="*/ 236 w 236"/>
                <a:gd name="T15" fmla="*/ 427 h 598"/>
                <a:gd name="T16" fmla="*/ 206 w 236"/>
                <a:gd name="T17" fmla="*/ 44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598">
                  <a:moveTo>
                    <a:pt x="206" y="449"/>
                  </a:moveTo>
                  <a:cubicBezTo>
                    <a:pt x="150" y="334"/>
                    <a:pt x="156" y="199"/>
                    <a:pt x="225" y="90"/>
                  </a:cubicBezTo>
                  <a:cubicBezTo>
                    <a:pt x="84" y="0"/>
                    <a:pt x="84" y="0"/>
                    <a:pt x="84" y="0"/>
                  </a:cubicBezTo>
                  <a:cubicBezTo>
                    <a:pt x="31" y="83"/>
                    <a:pt x="2" y="180"/>
                    <a:pt x="1" y="279"/>
                  </a:cubicBezTo>
                  <a:cubicBezTo>
                    <a:pt x="0" y="373"/>
                    <a:pt x="24" y="467"/>
                    <a:pt x="70" y="549"/>
                  </a:cubicBezTo>
                  <a:cubicBezTo>
                    <a:pt x="39" y="572"/>
                    <a:pt x="39" y="572"/>
                    <a:pt x="39" y="572"/>
                  </a:cubicBezTo>
                  <a:cubicBezTo>
                    <a:pt x="210" y="598"/>
                    <a:pt x="210" y="598"/>
                    <a:pt x="210" y="598"/>
                  </a:cubicBezTo>
                  <a:cubicBezTo>
                    <a:pt x="236" y="427"/>
                    <a:pt x="236" y="427"/>
                    <a:pt x="236" y="427"/>
                  </a:cubicBezTo>
                  <a:lnTo>
                    <a:pt x="206" y="449"/>
                  </a:lnTo>
                  <a:close/>
                </a:path>
              </a:pathLst>
            </a:custGeom>
            <a:solidFill>
              <a:schemeClr val="accent4"/>
            </a:solidFill>
            <a:ln>
              <a:noFill/>
            </a:ln>
          </p:spPr>
          <p:txBody>
            <a:bodyPr anchor="ctr"/>
            <a:lstStyle/>
            <a:p>
              <a:pPr algn="ctr"/>
              <a:endParaRPr sz="2000" spc="300">
                <a:latin typeface="+mn-ea"/>
              </a:endParaRPr>
            </a:p>
          </p:txBody>
        </p:sp>
        <p:sp>
          <p:nvSpPr>
            <p:cNvPr id="29" name="文本框 28稻壳儿花儿小姐"/>
            <p:cNvSpPr txBox="1"/>
            <p:nvPr/>
          </p:nvSpPr>
          <p:spPr>
            <a:xfrm rot="16200000">
              <a:off x="4092036" y="3567230"/>
              <a:ext cx="1142136" cy="445593"/>
            </a:xfrm>
            <a:prstGeom prst="rect">
              <a:avLst/>
            </a:prstGeom>
            <a:noFill/>
          </p:spPr>
          <p:txBody>
            <a:bodyPr wrap="none" anchor="ctr">
              <a:prstTxWarp prst="textArchUp">
                <a:avLst/>
              </a:prstTxWarp>
              <a:normAutofit/>
            </a:bodyPr>
            <a:lstStyle/>
            <a:p>
              <a:pPr algn="ctr"/>
              <a:r>
                <a:rPr lang="zh-CN" altLang="en-US" b="1" spc="300" dirty="0" smtClean="0">
                  <a:solidFill>
                    <a:schemeClr val="bg1"/>
                  </a:solidFill>
                  <a:latin typeface="+mn-ea"/>
                </a:rPr>
                <a:t>添加小标题</a:t>
              </a:r>
              <a:endParaRPr lang="id-ID" b="1" spc="300" dirty="0">
                <a:solidFill>
                  <a:schemeClr val="bg1"/>
                </a:solidFill>
                <a:latin typeface="+mn-ea"/>
              </a:endParaRPr>
            </a:p>
          </p:txBody>
        </p:sp>
      </p:grpSp>
      <p:grpSp>
        <p:nvGrpSpPr>
          <p:cNvPr id="30" name="组合 29"/>
          <p:cNvGrpSpPr/>
          <p:nvPr/>
        </p:nvGrpSpPr>
        <p:grpSpPr>
          <a:xfrm>
            <a:off x="5004917" y="4917264"/>
            <a:ext cx="2248207" cy="888000"/>
            <a:chOff x="5004917" y="4917264"/>
            <a:chExt cx="2248207" cy="888000"/>
          </a:xfrm>
        </p:grpSpPr>
        <p:sp>
          <p:nvSpPr>
            <p:cNvPr id="31" name="Freeform 19"/>
            <p:cNvSpPr/>
            <p:nvPr/>
          </p:nvSpPr>
          <p:spPr bwMode="auto">
            <a:xfrm>
              <a:off x="5004917" y="4917264"/>
              <a:ext cx="2248207" cy="888000"/>
            </a:xfrm>
            <a:custGeom>
              <a:avLst/>
              <a:gdLst>
                <a:gd name="T0" fmla="*/ 572 w 598"/>
                <a:gd name="T1" fmla="*/ 197 h 236"/>
                <a:gd name="T2" fmla="*/ 598 w 598"/>
                <a:gd name="T3" fmla="*/ 26 h 236"/>
                <a:gd name="T4" fmla="*/ 427 w 598"/>
                <a:gd name="T5" fmla="*/ 0 h 236"/>
                <a:gd name="T6" fmla="*/ 448 w 598"/>
                <a:gd name="T7" fmla="*/ 30 h 236"/>
                <a:gd name="T8" fmla="*/ 90 w 598"/>
                <a:gd name="T9" fmla="*/ 11 h 236"/>
                <a:gd name="T10" fmla="*/ 0 w 598"/>
                <a:gd name="T11" fmla="*/ 152 h 236"/>
                <a:gd name="T12" fmla="*/ 278 w 598"/>
                <a:gd name="T13" fmla="*/ 235 h 236"/>
                <a:gd name="T14" fmla="*/ 549 w 598"/>
                <a:gd name="T15" fmla="*/ 166 h 236"/>
                <a:gd name="T16" fmla="*/ 572 w 598"/>
                <a:gd name="T17" fmla="*/ 19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236">
                  <a:moveTo>
                    <a:pt x="572" y="197"/>
                  </a:moveTo>
                  <a:cubicBezTo>
                    <a:pt x="598" y="26"/>
                    <a:pt x="598" y="26"/>
                    <a:pt x="598" y="26"/>
                  </a:cubicBezTo>
                  <a:cubicBezTo>
                    <a:pt x="427" y="0"/>
                    <a:pt x="427" y="0"/>
                    <a:pt x="427" y="0"/>
                  </a:cubicBezTo>
                  <a:cubicBezTo>
                    <a:pt x="448" y="30"/>
                    <a:pt x="448" y="30"/>
                    <a:pt x="448" y="30"/>
                  </a:cubicBezTo>
                  <a:cubicBezTo>
                    <a:pt x="334" y="86"/>
                    <a:pt x="198" y="80"/>
                    <a:pt x="90" y="11"/>
                  </a:cubicBezTo>
                  <a:cubicBezTo>
                    <a:pt x="0" y="152"/>
                    <a:pt x="0" y="152"/>
                    <a:pt x="0" y="152"/>
                  </a:cubicBezTo>
                  <a:cubicBezTo>
                    <a:pt x="83" y="205"/>
                    <a:pt x="179" y="234"/>
                    <a:pt x="278" y="235"/>
                  </a:cubicBezTo>
                  <a:cubicBezTo>
                    <a:pt x="373" y="236"/>
                    <a:pt x="466" y="213"/>
                    <a:pt x="549" y="166"/>
                  </a:cubicBezTo>
                  <a:lnTo>
                    <a:pt x="572" y="197"/>
                  </a:lnTo>
                  <a:close/>
                </a:path>
              </a:pathLst>
            </a:custGeom>
            <a:solidFill>
              <a:schemeClr val="accent3"/>
            </a:solidFill>
            <a:ln>
              <a:noFill/>
            </a:ln>
          </p:spPr>
          <p:txBody>
            <a:bodyPr anchor="ctr"/>
            <a:lstStyle/>
            <a:p>
              <a:pPr algn="ctr"/>
              <a:endParaRPr sz="2000" spc="300">
                <a:latin typeface="+mn-ea"/>
              </a:endParaRPr>
            </a:p>
          </p:txBody>
        </p:sp>
        <p:sp>
          <p:nvSpPr>
            <p:cNvPr id="32" name="文本框 29稻壳儿花儿小姐"/>
            <p:cNvSpPr txBox="1"/>
            <p:nvPr/>
          </p:nvSpPr>
          <p:spPr>
            <a:xfrm>
              <a:off x="5508657" y="5071606"/>
              <a:ext cx="1142136" cy="445593"/>
            </a:xfrm>
            <a:prstGeom prst="rect">
              <a:avLst/>
            </a:prstGeom>
            <a:noFill/>
          </p:spPr>
          <p:txBody>
            <a:bodyPr wrap="none" anchor="ctr">
              <a:prstTxWarp prst="textArchDown">
                <a:avLst/>
              </a:prstTxWarp>
              <a:normAutofit/>
            </a:bodyPr>
            <a:lstStyle/>
            <a:p>
              <a:pPr algn="ctr"/>
              <a:r>
                <a:rPr lang="zh-CN" altLang="en-US" b="1" spc="300" dirty="0" smtClean="0">
                  <a:solidFill>
                    <a:schemeClr val="bg1"/>
                  </a:solidFill>
                  <a:latin typeface="+mn-ea"/>
                </a:rPr>
                <a:t>添加小标题</a:t>
              </a:r>
              <a:endParaRPr lang="id-ID" b="1" spc="300" dirty="0">
                <a:solidFill>
                  <a:schemeClr val="bg1"/>
                </a:solidFill>
                <a:latin typeface="+mn-ea"/>
              </a:endParaRPr>
            </a:p>
          </p:txBody>
        </p:sp>
      </p:grpSp>
      <p:grpSp>
        <p:nvGrpSpPr>
          <p:cNvPr id="33" name="组合 32"/>
          <p:cNvGrpSpPr/>
          <p:nvPr/>
        </p:nvGrpSpPr>
        <p:grpSpPr>
          <a:xfrm>
            <a:off x="7209247" y="2618911"/>
            <a:ext cx="888001" cy="2246118"/>
            <a:chOff x="7209247" y="2618911"/>
            <a:chExt cx="888001" cy="2246118"/>
          </a:xfrm>
        </p:grpSpPr>
        <p:sp>
          <p:nvSpPr>
            <p:cNvPr id="34" name="Freeform 17"/>
            <p:cNvSpPr/>
            <p:nvPr/>
          </p:nvSpPr>
          <p:spPr bwMode="auto">
            <a:xfrm>
              <a:off x="7209247" y="2618911"/>
              <a:ext cx="888001" cy="2246118"/>
            </a:xfrm>
            <a:custGeom>
              <a:avLst/>
              <a:gdLst>
                <a:gd name="T0" fmla="*/ 29 w 236"/>
                <a:gd name="T1" fmla="*/ 149 h 597"/>
                <a:gd name="T2" fmla="*/ 10 w 236"/>
                <a:gd name="T3" fmla="*/ 508 h 597"/>
                <a:gd name="T4" fmla="*/ 152 w 236"/>
                <a:gd name="T5" fmla="*/ 597 h 597"/>
                <a:gd name="T6" fmla="*/ 235 w 236"/>
                <a:gd name="T7" fmla="*/ 319 h 597"/>
                <a:gd name="T8" fmla="*/ 166 w 236"/>
                <a:gd name="T9" fmla="*/ 48 h 597"/>
                <a:gd name="T10" fmla="*/ 197 w 236"/>
                <a:gd name="T11" fmla="*/ 26 h 597"/>
                <a:gd name="T12" fmla="*/ 26 w 236"/>
                <a:gd name="T13" fmla="*/ 0 h 597"/>
                <a:gd name="T14" fmla="*/ 0 w 236"/>
                <a:gd name="T15" fmla="*/ 170 h 597"/>
                <a:gd name="T16" fmla="*/ 29 w 236"/>
                <a:gd name="T17" fmla="*/ 14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597">
                  <a:moveTo>
                    <a:pt x="29" y="149"/>
                  </a:moveTo>
                  <a:cubicBezTo>
                    <a:pt x="86" y="263"/>
                    <a:pt x="79" y="399"/>
                    <a:pt x="10" y="508"/>
                  </a:cubicBezTo>
                  <a:cubicBezTo>
                    <a:pt x="152" y="597"/>
                    <a:pt x="152" y="597"/>
                    <a:pt x="152" y="597"/>
                  </a:cubicBezTo>
                  <a:cubicBezTo>
                    <a:pt x="205" y="514"/>
                    <a:pt x="233" y="418"/>
                    <a:pt x="235" y="319"/>
                  </a:cubicBezTo>
                  <a:cubicBezTo>
                    <a:pt x="236" y="224"/>
                    <a:pt x="212" y="131"/>
                    <a:pt x="166" y="48"/>
                  </a:cubicBezTo>
                  <a:cubicBezTo>
                    <a:pt x="197" y="26"/>
                    <a:pt x="197" y="26"/>
                    <a:pt x="197" y="26"/>
                  </a:cubicBezTo>
                  <a:cubicBezTo>
                    <a:pt x="26" y="0"/>
                    <a:pt x="26" y="0"/>
                    <a:pt x="26" y="0"/>
                  </a:cubicBezTo>
                  <a:cubicBezTo>
                    <a:pt x="0" y="170"/>
                    <a:pt x="0" y="170"/>
                    <a:pt x="0" y="170"/>
                  </a:cubicBezTo>
                  <a:lnTo>
                    <a:pt x="29" y="149"/>
                  </a:lnTo>
                  <a:close/>
                </a:path>
              </a:pathLst>
            </a:custGeom>
            <a:solidFill>
              <a:schemeClr val="accent2"/>
            </a:solidFill>
            <a:ln>
              <a:noFill/>
            </a:ln>
          </p:spPr>
          <p:txBody>
            <a:bodyPr anchor="ctr"/>
            <a:lstStyle/>
            <a:p>
              <a:pPr algn="ctr"/>
              <a:endParaRPr sz="2000" spc="300">
                <a:latin typeface="+mn-ea"/>
              </a:endParaRPr>
            </a:p>
          </p:txBody>
        </p:sp>
        <p:sp>
          <p:nvSpPr>
            <p:cNvPr id="35" name="文本框 30稻壳儿花儿小姐"/>
            <p:cNvSpPr txBox="1"/>
            <p:nvPr/>
          </p:nvSpPr>
          <p:spPr>
            <a:xfrm rot="16200000">
              <a:off x="7000496" y="3517084"/>
              <a:ext cx="1142136" cy="445593"/>
            </a:xfrm>
            <a:prstGeom prst="rect">
              <a:avLst/>
            </a:prstGeom>
            <a:noFill/>
          </p:spPr>
          <p:txBody>
            <a:bodyPr wrap="none" anchor="ctr">
              <a:prstTxWarp prst="textArchDown">
                <a:avLst/>
              </a:prstTxWarp>
              <a:normAutofit/>
            </a:bodyPr>
            <a:lstStyle/>
            <a:p>
              <a:pPr algn="ctr"/>
              <a:r>
                <a:rPr lang="zh-CN" altLang="en-US" b="1" spc="300" dirty="0" smtClean="0">
                  <a:solidFill>
                    <a:schemeClr val="bg1"/>
                  </a:solidFill>
                  <a:latin typeface="+mn-ea"/>
                </a:rPr>
                <a:t>添加小标题</a:t>
              </a:r>
              <a:endParaRPr lang="id-ID" b="1" spc="300" dirty="0">
                <a:solidFill>
                  <a:schemeClr val="bg1"/>
                </a:solidFill>
                <a:latin typeface="+mn-ea"/>
              </a:endParaRPr>
            </a:p>
          </p:txBody>
        </p:sp>
      </p:grpSp>
      <p:sp>
        <p:nvSpPr>
          <p:cNvPr id="36" name="文本框1稻壳儿花儿小姐"/>
          <p:cNvSpPr txBox="1"/>
          <p:nvPr/>
        </p:nvSpPr>
        <p:spPr bwMode="auto">
          <a:xfrm>
            <a:off x="660473" y="1566374"/>
            <a:ext cx="2962207" cy="1892826"/>
          </a:xfrm>
          <a:prstGeom prst="rect">
            <a:avLst/>
          </a:prstGeom>
          <a:noFill/>
        </p:spPr>
        <p:txBody>
          <a:bodyPr wrap="square">
            <a:spAutoFit/>
            <a:scene3d>
              <a:camera prst="orthographicFront"/>
              <a:lightRig rig="threePt" dir="t"/>
            </a:scene3d>
            <a:sp3d contourW="12700"/>
          </a:bodyPr>
          <a:lstStyle>
            <a:defPPr>
              <a:defRPr lang="zh-CN"/>
            </a:defPPr>
            <a:lvl1pPr indent="0" defTabSz="457200">
              <a:lnSpc>
                <a:spcPct val="150000"/>
              </a:lnSpc>
              <a:spcBef>
                <a:spcPts val="0"/>
              </a:spcBef>
              <a:buFont typeface="Wingdings" panose="05000000000000000000" pitchFamily="2" charset="2"/>
              <a:buNone/>
              <a:defRPr sz="1200" spc="200">
                <a:solidFill>
                  <a:schemeClr val="tx1">
                    <a:lumMod val="75000"/>
                    <a:lumOff val="25000"/>
                  </a:schemeClr>
                </a:solidFill>
                <a:latin typeface="+mn-ea"/>
                <a:cs typeface="+mn-ea"/>
              </a:defRPr>
            </a:lvl1pPr>
            <a:lvl2pPr defTabSz="457200"/>
            <a:lvl3pPr defTabSz="457200"/>
            <a:lvl4pPr defTabSz="457200"/>
            <a:lvl5pPr defTabSz="457200"/>
            <a:lvl6pPr defTabSz="457200"/>
            <a:lvl7pPr defTabSz="457200"/>
            <a:lvl8pPr defTabSz="457200"/>
            <a:lvl9pPr defTabSz="457200"/>
          </a:lstStyle>
          <a:p>
            <a:r>
              <a:rPr lang="zh-CN" altLang="en-US" sz="1300" dirty="0">
                <a:solidFill>
                  <a:schemeClr val="tx1">
                    <a:lumMod val="85000"/>
                    <a:lumOff val="15000"/>
                  </a:schemeClr>
                </a:solidFill>
                <a:sym typeface="Arial" panose="020B0604020202020204" pitchFamily="34" charset="0"/>
              </a:rPr>
              <a:t>单击此处输入你的正文，文字是您思想的提炼，为了最终演示发布的</a:t>
            </a:r>
            <a:r>
              <a:rPr lang="zh-CN" altLang="en-US" sz="1300" dirty="0" smtClean="0">
                <a:solidFill>
                  <a:schemeClr val="tx1">
                    <a:lumMod val="85000"/>
                    <a:lumOff val="15000"/>
                  </a:schemeClr>
                </a:solidFill>
                <a:sym typeface="Arial" panose="020B0604020202020204" pitchFamily="34" charset="0"/>
              </a:rPr>
              <a:t>良好效果</a:t>
            </a:r>
            <a:r>
              <a:rPr lang="zh-CN" altLang="en-US" sz="1300" dirty="0">
                <a:solidFill>
                  <a:schemeClr val="tx1">
                    <a:lumMod val="85000"/>
                    <a:lumOff val="15000"/>
                  </a:schemeClr>
                </a:solidFill>
                <a:sym typeface="Arial" panose="020B0604020202020204" pitchFamily="34" charset="0"/>
              </a:rPr>
              <a:t>，请尽量言简意赅的阐述观点；根据需要可酌情增减文字，以便观</a:t>
            </a:r>
            <a:r>
              <a:rPr lang="zh-CN" altLang="en-US" sz="1300" dirty="0" smtClean="0">
                <a:solidFill>
                  <a:schemeClr val="tx1">
                    <a:lumMod val="85000"/>
                    <a:lumOff val="15000"/>
                  </a:schemeClr>
                </a:solidFill>
                <a:sym typeface="Arial" panose="020B0604020202020204" pitchFamily="34" charset="0"/>
              </a:rPr>
              <a:t>者可以</a:t>
            </a:r>
            <a:r>
              <a:rPr lang="zh-CN" altLang="en-US" sz="1300" dirty="0">
                <a:solidFill>
                  <a:schemeClr val="tx1">
                    <a:lumMod val="85000"/>
                    <a:lumOff val="15000"/>
                  </a:schemeClr>
                </a:solidFill>
                <a:sym typeface="Arial" panose="020B0604020202020204" pitchFamily="34" charset="0"/>
              </a:rPr>
              <a:t>准确理解您所传达的信息</a:t>
            </a:r>
            <a:endParaRPr lang="zh-CN" altLang="en-US" sz="1300" dirty="0">
              <a:solidFill>
                <a:schemeClr val="tx1">
                  <a:lumMod val="85000"/>
                  <a:lumOff val="15000"/>
                </a:schemeClr>
              </a:solidFill>
              <a:sym typeface="Arial" panose="020B0604020202020204" pitchFamily="34" charset="0"/>
            </a:endParaRPr>
          </a:p>
        </p:txBody>
      </p:sp>
      <p:sp>
        <p:nvSpPr>
          <p:cNvPr id="37" name="文本框1稻壳儿花儿小姐"/>
          <p:cNvSpPr txBox="1"/>
          <p:nvPr/>
        </p:nvSpPr>
        <p:spPr bwMode="auto">
          <a:xfrm>
            <a:off x="8761758" y="1566374"/>
            <a:ext cx="2962207" cy="1892826"/>
          </a:xfrm>
          <a:prstGeom prst="rect">
            <a:avLst/>
          </a:prstGeom>
          <a:noFill/>
        </p:spPr>
        <p:txBody>
          <a:bodyPr wrap="square">
            <a:spAutoFit/>
            <a:scene3d>
              <a:camera prst="orthographicFront"/>
              <a:lightRig rig="threePt" dir="t"/>
            </a:scene3d>
            <a:sp3d contourW="12700"/>
          </a:bodyPr>
          <a:lstStyle>
            <a:defPPr>
              <a:defRPr lang="zh-CN"/>
            </a:defPPr>
            <a:lvl1pPr indent="0" defTabSz="457200">
              <a:lnSpc>
                <a:spcPct val="150000"/>
              </a:lnSpc>
              <a:spcBef>
                <a:spcPts val="0"/>
              </a:spcBef>
              <a:buFont typeface="Wingdings" panose="05000000000000000000" pitchFamily="2" charset="2"/>
              <a:buNone/>
              <a:defRPr sz="1200" spc="200">
                <a:solidFill>
                  <a:schemeClr val="tx1">
                    <a:lumMod val="75000"/>
                    <a:lumOff val="25000"/>
                  </a:schemeClr>
                </a:solidFill>
                <a:latin typeface="+mn-ea"/>
                <a:cs typeface="+mn-ea"/>
              </a:defRPr>
            </a:lvl1pPr>
            <a:lvl2pPr defTabSz="457200"/>
            <a:lvl3pPr defTabSz="457200"/>
            <a:lvl4pPr defTabSz="457200"/>
            <a:lvl5pPr defTabSz="457200"/>
            <a:lvl6pPr defTabSz="457200"/>
            <a:lvl7pPr defTabSz="457200"/>
            <a:lvl8pPr defTabSz="457200"/>
            <a:lvl9pPr defTabSz="457200"/>
          </a:lstStyle>
          <a:p>
            <a:r>
              <a:rPr lang="zh-CN" altLang="en-US" sz="1300" dirty="0">
                <a:solidFill>
                  <a:schemeClr val="tx1">
                    <a:lumMod val="85000"/>
                    <a:lumOff val="15000"/>
                  </a:schemeClr>
                </a:solidFill>
                <a:sym typeface="Arial" panose="020B0604020202020204" pitchFamily="34" charset="0"/>
              </a:rPr>
              <a:t>单击此处输入你的正文，文字是您思想的提炼，为了最终演示发布的良好效果，请尽量言简意赅的阐述观点；根据需要可酌情增减文字，以便观</a:t>
            </a:r>
            <a:r>
              <a:rPr lang="zh-CN" altLang="en-US" sz="1300" dirty="0" smtClean="0">
                <a:solidFill>
                  <a:schemeClr val="tx1">
                    <a:lumMod val="85000"/>
                    <a:lumOff val="15000"/>
                  </a:schemeClr>
                </a:solidFill>
                <a:sym typeface="Arial" panose="020B0604020202020204" pitchFamily="34" charset="0"/>
              </a:rPr>
              <a:t>者可以</a:t>
            </a:r>
            <a:r>
              <a:rPr lang="zh-CN" altLang="en-US" sz="1300" dirty="0">
                <a:solidFill>
                  <a:schemeClr val="tx1">
                    <a:lumMod val="85000"/>
                    <a:lumOff val="15000"/>
                  </a:schemeClr>
                </a:solidFill>
                <a:sym typeface="Arial" panose="020B0604020202020204" pitchFamily="34" charset="0"/>
              </a:rPr>
              <a:t>准确理解您所传达的信息</a:t>
            </a:r>
            <a:endParaRPr lang="zh-CN" altLang="en-US" sz="1300" dirty="0">
              <a:solidFill>
                <a:schemeClr val="tx1">
                  <a:lumMod val="85000"/>
                  <a:lumOff val="15000"/>
                </a:schemeClr>
              </a:solidFill>
              <a:sym typeface="Arial" panose="020B0604020202020204" pitchFamily="34" charset="0"/>
            </a:endParaRPr>
          </a:p>
        </p:txBody>
      </p:sp>
      <p:sp>
        <p:nvSpPr>
          <p:cNvPr id="38" name="文本框1稻壳儿花儿小姐"/>
          <p:cNvSpPr txBox="1"/>
          <p:nvPr/>
        </p:nvSpPr>
        <p:spPr bwMode="auto">
          <a:xfrm>
            <a:off x="660473" y="3980879"/>
            <a:ext cx="2962207" cy="1892826"/>
          </a:xfrm>
          <a:prstGeom prst="rect">
            <a:avLst/>
          </a:prstGeom>
          <a:noFill/>
        </p:spPr>
        <p:txBody>
          <a:bodyPr wrap="square">
            <a:spAutoFit/>
            <a:scene3d>
              <a:camera prst="orthographicFront"/>
              <a:lightRig rig="threePt" dir="t"/>
            </a:scene3d>
            <a:sp3d contourW="12700"/>
          </a:bodyPr>
          <a:lstStyle>
            <a:defPPr>
              <a:defRPr lang="zh-CN"/>
            </a:defPPr>
            <a:lvl1pPr indent="0" defTabSz="457200">
              <a:lnSpc>
                <a:spcPct val="150000"/>
              </a:lnSpc>
              <a:spcBef>
                <a:spcPts val="0"/>
              </a:spcBef>
              <a:buFont typeface="Wingdings" panose="05000000000000000000" pitchFamily="2" charset="2"/>
              <a:buNone/>
              <a:defRPr sz="1200" spc="200">
                <a:solidFill>
                  <a:schemeClr val="tx1">
                    <a:lumMod val="75000"/>
                    <a:lumOff val="25000"/>
                  </a:schemeClr>
                </a:solidFill>
                <a:latin typeface="+mn-ea"/>
                <a:cs typeface="+mn-ea"/>
              </a:defRPr>
            </a:lvl1pPr>
            <a:lvl2pPr defTabSz="457200"/>
            <a:lvl3pPr defTabSz="457200"/>
            <a:lvl4pPr defTabSz="457200"/>
            <a:lvl5pPr defTabSz="457200"/>
            <a:lvl6pPr defTabSz="457200"/>
            <a:lvl7pPr defTabSz="457200"/>
            <a:lvl8pPr defTabSz="457200"/>
            <a:lvl9pPr defTabSz="457200"/>
          </a:lstStyle>
          <a:p>
            <a:r>
              <a:rPr lang="zh-CN" altLang="en-US" sz="1300" dirty="0">
                <a:solidFill>
                  <a:schemeClr val="tx1">
                    <a:lumMod val="85000"/>
                    <a:lumOff val="15000"/>
                  </a:schemeClr>
                </a:solidFill>
                <a:sym typeface="Arial" panose="020B0604020202020204" pitchFamily="34" charset="0"/>
              </a:rPr>
              <a:t>单击此处输入你的正文，文字是您思想的提炼，为了最终演示发布的良好效果，请尽量言简意赅的阐述观点；根据需要可酌情增减文字，以便</a:t>
            </a:r>
            <a:r>
              <a:rPr lang="zh-CN" altLang="en-US" sz="1300" dirty="0" smtClean="0">
                <a:solidFill>
                  <a:schemeClr val="tx1">
                    <a:lumMod val="85000"/>
                    <a:lumOff val="15000"/>
                  </a:schemeClr>
                </a:solidFill>
                <a:sym typeface="Arial" panose="020B0604020202020204" pitchFamily="34" charset="0"/>
              </a:rPr>
              <a:t>观者可以</a:t>
            </a:r>
            <a:r>
              <a:rPr lang="zh-CN" altLang="en-US" sz="1300" dirty="0">
                <a:solidFill>
                  <a:schemeClr val="tx1">
                    <a:lumMod val="85000"/>
                    <a:lumOff val="15000"/>
                  </a:schemeClr>
                </a:solidFill>
                <a:sym typeface="Arial" panose="020B0604020202020204" pitchFamily="34" charset="0"/>
              </a:rPr>
              <a:t>准确理解您所传达的信息</a:t>
            </a:r>
            <a:endParaRPr lang="zh-CN" altLang="en-US" sz="1300" dirty="0">
              <a:solidFill>
                <a:schemeClr val="tx1">
                  <a:lumMod val="85000"/>
                  <a:lumOff val="15000"/>
                </a:schemeClr>
              </a:solidFill>
              <a:sym typeface="Arial" panose="020B0604020202020204" pitchFamily="34" charset="0"/>
            </a:endParaRPr>
          </a:p>
        </p:txBody>
      </p:sp>
      <p:sp>
        <p:nvSpPr>
          <p:cNvPr id="39" name="文本框1稻壳儿花儿小姐"/>
          <p:cNvSpPr txBox="1"/>
          <p:nvPr/>
        </p:nvSpPr>
        <p:spPr bwMode="auto">
          <a:xfrm>
            <a:off x="8761758" y="3980879"/>
            <a:ext cx="2962207" cy="1892826"/>
          </a:xfrm>
          <a:prstGeom prst="rect">
            <a:avLst/>
          </a:prstGeom>
          <a:noFill/>
        </p:spPr>
        <p:txBody>
          <a:bodyPr wrap="square">
            <a:spAutoFit/>
            <a:scene3d>
              <a:camera prst="orthographicFront"/>
              <a:lightRig rig="threePt" dir="t"/>
            </a:scene3d>
            <a:sp3d contourW="12700"/>
          </a:bodyPr>
          <a:lstStyle>
            <a:defPPr>
              <a:defRPr lang="zh-CN"/>
            </a:defPPr>
            <a:lvl1pPr indent="0" defTabSz="457200">
              <a:lnSpc>
                <a:spcPct val="150000"/>
              </a:lnSpc>
              <a:spcBef>
                <a:spcPts val="0"/>
              </a:spcBef>
              <a:buFont typeface="Wingdings" panose="05000000000000000000" pitchFamily="2" charset="2"/>
              <a:buNone/>
              <a:defRPr sz="1200" spc="200">
                <a:solidFill>
                  <a:schemeClr val="tx1">
                    <a:lumMod val="75000"/>
                    <a:lumOff val="25000"/>
                  </a:schemeClr>
                </a:solidFill>
                <a:latin typeface="+mn-ea"/>
                <a:cs typeface="+mn-ea"/>
              </a:defRPr>
            </a:lvl1pPr>
            <a:lvl2pPr defTabSz="457200"/>
            <a:lvl3pPr defTabSz="457200"/>
            <a:lvl4pPr defTabSz="457200"/>
            <a:lvl5pPr defTabSz="457200"/>
            <a:lvl6pPr defTabSz="457200"/>
            <a:lvl7pPr defTabSz="457200"/>
            <a:lvl8pPr defTabSz="457200"/>
            <a:lvl9pPr defTabSz="457200"/>
          </a:lstStyle>
          <a:p>
            <a:r>
              <a:rPr lang="zh-CN" altLang="en-US" sz="1300" dirty="0">
                <a:solidFill>
                  <a:schemeClr val="tx1">
                    <a:lumMod val="85000"/>
                    <a:lumOff val="15000"/>
                  </a:schemeClr>
                </a:solidFill>
                <a:sym typeface="Arial" panose="020B0604020202020204" pitchFamily="34" charset="0"/>
              </a:rPr>
              <a:t>单击此处输入你的正文，文字是您思想的提炼，为了最终演示发布的良好效果，请尽量言简意赅的阐述观点；根据需要可酌情增减文字，以便观</a:t>
            </a:r>
            <a:r>
              <a:rPr lang="zh-CN" altLang="en-US" sz="1300" dirty="0" smtClean="0">
                <a:solidFill>
                  <a:schemeClr val="tx1">
                    <a:lumMod val="85000"/>
                    <a:lumOff val="15000"/>
                  </a:schemeClr>
                </a:solidFill>
                <a:sym typeface="Arial" panose="020B0604020202020204" pitchFamily="34" charset="0"/>
              </a:rPr>
              <a:t>者可以</a:t>
            </a:r>
            <a:r>
              <a:rPr lang="zh-CN" altLang="en-US" sz="1300" dirty="0">
                <a:solidFill>
                  <a:schemeClr val="tx1">
                    <a:lumMod val="85000"/>
                    <a:lumOff val="15000"/>
                  </a:schemeClr>
                </a:solidFill>
                <a:sym typeface="Arial" panose="020B0604020202020204" pitchFamily="34" charset="0"/>
              </a:rPr>
              <a:t>准确理解您所传达的信息</a:t>
            </a:r>
            <a:endParaRPr lang="zh-CN" altLang="en-US" sz="1300" dirty="0">
              <a:solidFill>
                <a:schemeClr val="tx1">
                  <a:lumMod val="85000"/>
                  <a:lumOff val="15000"/>
                </a:schemeClr>
              </a:solidFill>
              <a:sym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稻壳儿花儿小姐"/>
          <p:cNvSpPr txBox="1"/>
          <p:nvPr/>
        </p:nvSpPr>
        <p:spPr>
          <a:xfrm>
            <a:off x="391743" y="156782"/>
            <a:ext cx="2351735" cy="461665"/>
          </a:xfrm>
          <a:prstGeom prst="rect">
            <a:avLst/>
          </a:prstGeom>
          <a:noFill/>
        </p:spPr>
        <p:txBody>
          <a:bodyPr wrap="square" rtlCol="0">
            <a:spAutoFit/>
          </a:bodyPr>
          <a:lstStyle/>
          <a:p>
            <a:pPr indent="-288290">
              <a:buFont typeface="Wingdings" panose="05000000000000000000" pitchFamily="2" charset="2"/>
              <a:buChar char="n"/>
            </a:pPr>
            <a:r>
              <a:rPr lang="zh-CN" altLang="en-US" sz="2400" spc="200" dirty="0" smtClean="0">
                <a:solidFill>
                  <a:schemeClr val="tx1">
                    <a:lumMod val="85000"/>
                    <a:lumOff val="15000"/>
                  </a:schemeClr>
                </a:solidFill>
                <a:latin typeface="+mn-ea"/>
                <a:sym typeface="Calibri" panose="020F0502020204030204" pitchFamily="34" charset="0"/>
              </a:rPr>
              <a:t>添加小标题</a:t>
            </a:r>
            <a:endParaRPr lang="en-US" sz="2400" spc="200" dirty="0">
              <a:solidFill>
                <a:schemeClr val="tx1">
                  <a:lumMod val="85000"/>
                  <a:lumOff val="15000"/>
                </a:schemeClr>
              </a:solidFill>
              <a:latin typeface="+mn-ea"/>
              <a:sym typeface="Calibri" panose="020F0502020204030204" pitchFamily="34" charset="0"/>
            </a:endParaRPr>
          </a:p>
        </p:txBody>
      </p:sp>
      <p:grpSp>
        <p:nvGrpSpPr>
          <p:cNvPr id="3" name="组合 2"/>
          <p:cNvGrpSpPr/>
          <p:nvPr/>
        </p:nvGrpSpPr>
        <p:grpSpPr>
          <a:xfrm>
            <a:off x="791503" y="1463092"/>
            <a:ext cx="2558051" cy="4507035"/>
            <a:chOff x="5031121" y="1788459"/>
            <a:chExt cx="2124000" cy="4002076"/>
          </a:xfrm>
        </p:grpSpPr>
        <p:sp>
          <p:nvSpPr>
            <p:cNvPr id="4" name="稻壳儿花儿小姐圆角矩形 49"/>
            <p:cNvSpPr/>
            <p:nvPr/>
          </p:nvSpPr>
          <p:spPr>
            <a:xfrm>
              <a:off x="5031121" y="1788459"/>
              <a:ext cx="2124000" cy="4002076"/>
            </a:xfrm>
            <a:prstGeom prst="roundRect">
              <a:avLst>
                <a:gd name="adj" fmla="val 1029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ndParaRPr>
            </a:p>
          </p:txBody>
        </p:sp>
        <p:sp>
          <p:nvSpPr>
            <p:cNvPr id="5" name="稻壳儿花儿小姐矩形 50"/>
            <p:cNvSpPr/>
            <p:nvPr/>
          </p:nvSpPr>
          <p:spPr>
            <a:xfrm>
              <a:off x="5790192" y="2060597"/>
              <a:ext cx="6120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ndParaRPr>
            </a:p>
          </p:txBody>
        </p:sp>
        <p:sp>
          <p:nvSpPr>
            <p:cNvPr id="6" name="稻壳儿花儿小姐椭圆 51"/>
            <p:cNvSpPr/>
            <p:nvPr/>
          </p:nvSpPr>
          <p:spPr>
            <a:xfrm>
              <a:off x="5978177" y="5348086"/>
              <a:ext cx="252000" cy="25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ndParaRPr>
            </a:p>
          </p:txBody>
        </p:sp>
        <p:sp>
          <p:nvSpPr>
            <p:cNvPr id="7" name="图形框(重新填充自己的图片）稻壳儿花儿小姐"/>
            <p:cNvSpPr/>
            <p:nvPr/>
          </p:nvSpPr>
          <p:spPr>
            <a:xfrm>
              <a:off x="5198792" y="2281238"/>
              <a:ext cx="1800000" cy="2789305"/>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ndParaRPr>
            </a:p>
          </p:txBody>
        </p:sp>
      </p:grpSp>
      <p:sp>
        <p:nvSpPr>
          <p:cNvPr id="8" name="文本框3稻壳儿花儿小姐"/>
          <p:cNvSpPr/>
          <p:nvPr/>
        </p:nvSpPr>
        <p:spPr>
          <a:xfrm>
            <a:off x="4587301" y="2199788"/>
            <a:ext cx="6851904" cy="992579"/>
          </a:xfrm>
          <a:prstGeom prst="rect">
            <a:avLst/>
          </a:prstGeom>
          <a:noFill/>
        </p:spPr>
        <p:txBody>
          <a:bodyPr wrap="square">
            <a:spAutoFit/>
            <a:scene3d>
              <a:camera prst="orthographicFront"/>
              <a:lightRig rig="threePt" dir="t"/>
            </a:scene3d>
            <a:sp3d contourW="12700"/>
          </a:bodyPr>
          <a:lstStyle/>
          <a:p>
            <a:pPr>
              <a:lnSpc>
                <a:spcPct val="150000"/>
              </a:lnSpc>
            </a:pPr>
            <a:r>
              <a:rPr lang="zh-CN" altLang="en-US" sz="1300" spc="200" dirty="0" smtClean="0">
                <a:solidFill>
                  <a:schemeClr val="tx1">
                    <a:lumMod val="85000"/>
                    <a:lumOff val="15000"/>
                  </a:schemeClr>
                </a:solidFill>
                <a:latin typeface="+mn-ea"/>
              </a:rPr>
              <a:t>单击此处输入你的正文，文字是您思想的提炼，为了最终演示发布的良好效果，请尽量言简意赅的阐述观点；根据需要可酌情增减文字，以便观者可以准确理解您所传达的信息</a:t>
            </a:r>
            <a:endParaRPr lang="zh-CN" altLang="en-US" sz="1300" spc="200" dirty="0">
              <a:solidFill>
                <a:schemeClr val="tx1">
                  <a:lumMod val="85000"/>
                  <a:lumOff val="15000"/>
                </a:schemeClr>
              </a:solidFill>
              <a:latin typeface="+mn-ea"/>
            </a:endParaRPr>
          </a:p>
        </p:txBody>
      </p:sp>
      <p:sp>
        <p:nvSpPr>
          <p:cNvPr id="9" name="文本框3稻壳儿花儿小姐"/>
          <p:cNvSpPr txBox="1"/>
          <p:nvPr/>
        </p:nvSpPr>
        <p:spPr>
          <a:xfrm>
            <a:off x="4706778" y="1713366"/>
            <a:ext cx="2306730" cy="307777"/>
          </a:xfrm>
          <a:prstGeom prst="rect">
            <a:avLst/>
          </a:prstGeom>
          <a:solidFill>
            <a:schemeClr val="accent3"/>
          </a:solidFill>
        </p:spPr>
        <p:txBody>
          <a:bodyPr vert="horz" wrap="square" lIns="102974" tIns="0" rIns="102974" bIns="0" rtlCol="0" anchor="t">
            <a:spAutoFit/>
          </a:bodyPr>
          <a:lstStyle>
            <a:defPPr>
              <a:defRPr lang="zh-CN"/>
            </a:defPPr>
            <a:lvl1pPr marL="342900" lvl="0" indent="-342900">
              <a:buFont typeface="Wingdings" panose="05000000000000000000" pitchFamily="2" charset="2"/>
              <a:buChar char="l"/>
              <a:defRPr sz="2400" b="1" spc="300">
                <a:solidFill>
                  <a:schemeClr val="accent1"/>
                </a:solidFill>
                <a:latin typeface="汉仪小麦体简" panose="00020600040101010101" pitchFamily="18" charset="-122"/>
                <a:ea typeface="汉仪小麦体简" panose="00020600040101010101" pitchFamily="18" charset="-122"/>
              </a:defRPr>
            </a:lvl1pPr>
          </a:lstStyle>
          <a:p>
            <a:r>
              <a:rPr lang="zh-CN" altLang="en-US" sz="2000" b="0" dirty="0" smtClean="0">
                <a:solidFill>
                  <a:schemeClr val="bg1"/>
                </a:solidFill>
                <a:latin typeface="+mn-ea"/>
                <a:ea typeface="+mn-ea"/>
                <a:sym typeface="+mn-lt"/>
              </a:rPr>
              <a:t>添加小标题</a:t>
            </a:r>
            <a:endParaRPr lang="zh-CN" altLang="en-US" sz="2000" b="0" dirty="0">
              <a:solidFill>
                <a:schemeClr val="bg1"/>
              </a:solidFill>
              <a:latin typeface="+mn-ea"/>
              <a:ea typeface="+mn-ea"/>
              <a:sym typeface="+mn-lt"/>
            </a:endParaRPr>
          </a:p>
        </p:txBody>
      </p:sp>
      <p:sp>
        <p:nvSpPr>
          <p:cNvPr id="10" name="文本框3稻壳儿花儿小姐"/>
          <p:cNvSpPr txBox="1"/>
          <p:nvPr/>
        </p:nvSpPr>
        <p:spPr bwMode="auto">
          <a:xfrm>
            <a:off x="4490146" y="4330506"/>
            <a:ext cx="2096643" cy="1657570"/>
          </a:xfrm>
          <a:prstGeom prst="rect">
            <a:avLst/>
          </a:prstGeom>
          <a:noFill/>
        </p:spPr>
        <p:txBody>
          <a:bodyPr wrap="square">
            <a:spAutoFit/>
            <a:scene3d>
              <a:camera prst="orthographicFront"/>
              <a:lightRig rig="threePt" dir="t"/>
            </a:scene3d>
            <a:sp3d contourW="12700"/>
          </a:bodyPr>
          <a:lstStyle>
            <a:defPPr>
              <a:defRPr lang="zh-CN"/>
            </a:defPPr>
            <a:lvl1pPr defTabSz="457200">
              <a:lnSpc>
                <a:spcPct val="160000"/>
              </a:lnSpc>
              <a:spcBef>
                <a:spcPts val="600"/>
              </a:spcBef>
              <a:defRPr sz="1200" spc="200">
                <a:solidFill>
                  <a:schemeClr val="tx1">
                    <a:lumMod val="75000"/>
                    <a:lumOff val="25000"/>
                  </a:schemeClr>
                </a:solidFill>
                <a:latin typeface="+mn-ea"/>
                <a:cs typeface="+mn-ea"/>
              </a:defRPr>
            </a:lvl1pPr>
          </a:lstStyle>
          <a:p>
            <a:r>
              <a:rPr lang="zh-CN" altLang="en-US" sz="1300" dirty="0">
                <a:solidFill>
                  <a:schemeClr val="tx1">
                    <a:lumMod val="85000"/>
                    <a:lumOff val="15000"/>
                  </a:schemeClr>
                </a:solidFill>
                <a:sym typeface="+mn-lt"/>
              </a:rPr>
              <a:t>单击此处输入你的正文，文字是您思想的提炼，为了最终演示发布的良好效果，请尽量言简意赅的阐述观点</a:t>
            </a:r>
            <a:endParaRPr lang="zh-CN" altLang="en-US" sz="1300" dirty="0">
              <a:solidFill>
                <a:schemeClr val="tx1">
                  <a:lumMod val="85000"/>
                  <a:lumOff val="15000"/>
                </a:schemeClr>
              </a:solidFill>
              <a:sym typeface="+mn-lt"/>
            </a:endParaRPr>
          </a:p>
        </p:txBody>
      </p:sp>
      <p:sp>
        <p:nvSpPr>
          <p:cNvPr id="11" name="文本框3稻壳儿花儿小姐"/>
          <p:cNvSpPr txBox="1"/>
          <p:nvPr/>
        </p:nvSpPr>
        <p:spPr bwMode="auto">
          <a:xfrm>
            <a:off x="6916354" y="4330506"/>
            <a:ext cx="2096643" cy="1657570"/>
          </a:xfrm>
          <a:prstGeom prst="rect">
            <a:avLst/>
          </a:prstGeom>
          <a:noFill/>
        </p:spPr>
        <p:txBody>
          <a:bodyPr wrap="square">
            <a:spAutoFit/>
            <a:scene3d>
              <a:camera prst="orthographicFront"/>
              <a:lightRig rig="threePt" dir="t"/>
            </a:scene3d>
            <a:sp3d contourW="12700"/>
          </a:bodyPr>
          <a:lstStyle>
            <a:defPPr>
              <a:defRPr lang="zh-CN"/>
            </a:defPPr>
            <a:lvl1pPr defTabSz="457200">
              <a:lnSpc>
                <a:spcPct val="160000"/>
              </a:lnSpc>
              <a:spcBef>
                <a:spcPts val="600"/>
              </a:spcBef>
              <a:defRPr sz="1200" spc="200">
                <a:solidFill>
                  <a:schemeClr val="tx1">
                    <a:lumMod val="75000"/>
                    <a:lumOff val="25000"/>
                  </a:schemeClr>
                </a:solidFill>
                <a:latin typeface="+mn-ea"/>
                <a:cs typeface="+mn-ea"/>
              </a:defRPr>
            </a:lvl1pPr>
          </a:lstStyle>
          <a:p>
            <a:r>
              <a:rPr lang="zh-CN" altLang="en-US" sz="1300" dirty="0">
                <a:solidFill>
                  <a:schemeClr val="tx1">
                    <a:lumMod val="85000"/>
                    <a:lumOff val="15000"/>
                  </a:schemeClr>
                </a:solidFill>
              </a:rPr>
              <a:t>单击此处输入你的正文，文字是您思想的提炼，为了最终演示发布的良好效果，请尽量言简意赅的阐述观点</a:t>
            </a:r>
            <a:endParaRPr lang="zh-CN" altLang="en-US" sz="1300" dirty="0">
              <a:solidFill>
                <a:schemeClr val="tx1">
                  <a:lumMod val="85000"/>
                  <a:lumOff val="15000"/>
                </a:schemeClr>
              </a:solidFill>
              <a:sym typeface="+mn-lt"/>
            </a:endParaRPr>
          </a:p>
        </p:txBody>
      </p:sp>
      <p:sp>
        <p:nvSpPr>
          <p:cNvPr id="12" name="文本框3稻壳儿花儿小姐"/>
          <p:cNvSpPr txBox="1"/>
          <p:nvPr/>
        </p:nvSpPr>
        <p:spPr bwMode="auto">
          <a:xfrm>
            <a:off x="9342562" y="4330506"/>
            <a:ext cx="2096643" cy="1657570"/>
          </a:xfrm>
          <a:prstGeom prst="rect">
            <a:avLst/>
          </a:prstGeom>
          <a:noFill/>
        </p:spPr>
        <p:txBody>
          <a:bodyPr wrap="square">
            <a:spAutoFit/>
            <a:scene3d>
              <a:camera prst="orthographicFront"/>
              <a:lightRig rig="threePt" dir="t"/>
            </a:scene3d>
            <a:sp3d contourW="12700"/>
          </a:bodyPr>
          <a:lstStyle>
            <a:defPPr>
              <a:defRPr lang="zh-CN"/>
            </a:defPPr>
            <a:lvl1pPr defTabSz="457200">
              <a:lnSpc>
                <a:spcPct val="160000"/>
              </a:lnSpc>
              <a:spcBef>
                <a:spcPts val="600"/>
              </a:spcBef>
              <a:defRPr sz="1200" spc="200">
                <a:solidFill>
                  <a:schemeClr val="tx1">
                    <a:lumMod val="75000"/>
                    <a:lumOff val="25000"/>
                  </a:schemeClr>
                </a:solidFill>
                <a:latin typeface="+mn-ea"/>
                <a:cs typeface="+mn-ea"/>
              </a:defRPr>
            </a:lvl1pPr>
          </a:lstStyle>
          <a:p>
            <a:r>
              <a:rPr lang="zh-CN" altLang="en-US" sz="1300" dirty="0">
                <a:solidFill>
                  <a:schemeClr val="tx1">
                    <a:lumMod val="85000"/>
                    <a:lumOff val="15000"/>
                  </a:schemeClr>
                </a:solidFill>
              </a:rPr>
              <a:t>单击此处输入你的正文，文字是您思想的提炼，为了最终演示发布的良好效果，请尽量言简意赅的阐述观点</a:t>
            </a:r>
            <a:endParaRPr lang="zh-CN" altLang="en-US" sz="1300" dirty="0">
              <a:solidFill>
                <a:schemeClr val="tx1">
                  <a:lumMod val="85000"/>
                  <a:lumOff val="15000"/>
                </a:schemeClr>
              </a:solidFill>
              <a:sym typeface="+mn-lt"/>
            </a:endParaRPr>
          </a:p>
        </p:txBody>
      </p:sp>
      <p:sp>
        <p:nvSpPr>
          <p:cNvPr id="13" name="椭圆 12"/>
          <p:cNvSpPr/>
          <p:nvPr/>
        </p:nvSpPr>
        <p:spPr>
          <a:xfrm>
            <a:off x="5193315" y="3702299"/>
            <a:ext cx="527125" cy="5271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atin typeface="+mj-ea"/>
                <a:ea typeface="+mj-ea"/>
              </a:rPr>
              <a:t>1</a:t>
            </a:r>
            <a:endParaRPr lang="zh-CN" altLang="en-US" sz="2400" b="1" dirty="0">
              <a:latin typeface="+mj-ea"/>
              <a:ea typeface="+mj-ea"/>
            </a:endParaRPr>
          </a:p>
        </p:txBody>
      </p:sp>
      <p:sp>
        <p:nvSpPr>
          <p:cNvPr id="14" name="椭圆 13"/>
          <p:cNvSpPr/>
          <p:nvPr/>
        </p:nvSpPr>
        <p:spPr>
          <a:xfrm>
            <a:off x="7701112" y="3702299"/>
            <a:ext cx="527125" cy="5271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atin typeface="+mj-ea"/>
                <a:ea typeface="+mj-ea"/>
              </a:rPr>
              <a:t>2</a:t>
            </a:r>
            <a:endParaRPr lang="zh-CN" altLang="en-US" sz="2400" b="1" dirty="0">
              <a:latin typeface="+mj-ea"/>
              <a:ea typeface="+mj-ea"/>
            </a:endParaRPr>
          </a:p>
        </p:txBody>
      </p:sp>
      <p:sp>
        <p:nvSpPr>
          <p:cNvPr id="15" name="椭圆 14"/>
          <p:cNvSpPr/>
          <p:nvPr/>
        </p:nvSpPr>
        <p:spPr>
          <a:xfrm>
            <a:off x="10127320" y="3702299"/>
            <a:ext cx="527125" cy="5271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atin typeface="+mj-ea"/>
                <a:ea typeface="+mj-ea"/>
              </a:rPr>
              <a:t>3</a:t>
            </a:r>
            <a:endParaRPr lang="zh-CN" altLang="en-US" sz="2400" b="1" dirty="0">
              <a:latin typeface="+mj-ea"/>
              <a:ea typeface="+mj-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稻壳儿花儿小姐"/>
          <p:cNvSpPr txBox="1"/>
          <p:nvPr/>
        </p:nvSpPr>
        <p:spPr>
          <a:xfrm>
            <a:off x="391743" y="156782"/>
            <a:ext cx="2351735" cy="461665"/>
          </a:xfrm>
          <a:prstGeom prst="rect">
            <a:avLst/>
          </a:prstGeom>
          <a:noFill/>
        </p:spPr>
        <p:txBody>
          <a:bodyPr wrap="square" rtlCol="0">
            <a:spAutoFit/>
          </a:bodyPr>
          <a:lstStyle/>
          <a:p>
            <a:pPr indent="-288290">
              <a:buFont typeface="Wingdings" panose="05000000000000000000" pitchFamily="2" charset="2"/>
              <a:buChar char="n"/>
            </a:pPr>
            <a:r>
              <a:rPr lang="zh-CN" altLang="en-US" sz="2400" spc="200" dirty="0" smtClean="0">
                <a:solidFill>
                  <a:schemeClr val="tx1">
                    <a:lumMod val="85000"/>
                    <a:lumOff val="15000"/>
                  </a:schemeClr>
                </a:solidFill>
                <a:latin typeface="+mn-ea"/>
                <a:sym typeface="Calibri" panose="020F0502020204030204" pitchFamily="34" charset="0"/>
              </a:rPr>
              <a:t>添加小标题</a:t>
            </a:r>
            <a:endParaRPr lang="en-US" sz="2400" spc="200" dirty="0">
              <a:solidFill>
                <a:schemeClr val="tx1">
                  <a:lumMod val="85000"/>
                  <a:lumOff val="15000"/>
                </a:schemeClr>
              </a:solidFill>
              <a:latin typeface="+mn-ea"/>
              <a:sym typeface="Calibri" panose="020F0502020204030204" pitchFamily="34" charset="0"/>
            </a:endParaRPr>
          </a:p>
        </p:txBody>
      </p:sp>
      <p:sp>
        <p:nvSpPr>
          <p:cNvPr id="3" name="矩形 1(重新填充自己的图片）稻壳儿花儿小姐"/>
          <p:cNvSpPr/>
          <p:nvPr/>
        </p:nvSpPr>
        <p:spPr>
          <a:xfrm>
            <a:off x="6784138" y="1717497"/>
            <a:ext cx="2133122" cy="1871674"/>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cs typeface="+mn-ea"/>
              <a:sym typeface="+mn-lt"/>
            </a:endParaRPr>
          </a:p>
        </p:txBody>
      </p:sp>
      <p:sp>
        <p:nvSpPr>
          <p:cNvPr id="4" name="矩形 2(重新填充自己的图片）稻壳儿花儿小姐"/>
          <p:cNvSpPr/>
          <p:nvPr/>
        </p:nvSpPr>
        <p:spPr>
          <a:xfrm>
            <a:off x="9283423" y="1717497"/>
            <a:ext cx="2133122" cy="1871674"/>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19" rIns="91438" bIns="45719" numCol="1" spcCol="0" rtlCol="0" fromWordArt="0" anchor="ctr" anchorCtr="0" forceAA="0" compatLnSpc="1">
            <a:noAutofit/>
          </a:bodyPr>
          <a:lstStyle/>
          <a:p>
            <a:pPr algn="ctr"/>
            <a:endParaRPr lang="zh-CN" altLang="en-US" b="1" dirty="0">
              <a:ln w="12700">
                <a:noFill/>
                <a:prstDash val="solid"/>
              </a:ln>
              <a:solidFill>
                <a:schemeClr val="bg2">
                  <a:tint val="85000"/>
                  <a:satMod val="155000"/>
                </a:schemeClr>
              </a:solidFill>
              <a:latin typeface="汉仪君黑-45简" panose="020B0604020202020204" pitchFamily="34" charset="-122"/>
              <a:cs typeface="+mn-ea"/>
              <a:sym typeface="+mn-lt"/>
            </a:endParaRPr>
          </a:p>
        </p:txBody>
      </p:sp>
      <p:sp>
        <p:nvSpPr>
          <p:cNvPr id="5" name="矩形 1(重新填充自己的图片）稻壳儿花儿小姐"/>
          <p:cNvSpPr/>
          <p:nvPr/>
        </p:nvSpPr>
        <p:spPr>
          <a:xfrm>
            <a:off x="6784138" y="3938676"/>
            <a:ext cx="2133122" cy="1871674"/>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cs typeface="+mn-ea"/>
              <a:sym typeface="+mn-lt"/>
            </a:endParaRPr>
          </a:p>
        </p:txBody>
      </p:sp>
      <p:sp>
        <p:nvSpPr>
          <p:cNvPr id="6" name="矩形 2(重新填充自己的图片）稻壳儿花儿小姐"/>
          <p:cNvSpPr/>
          <p:nvPr/>
        </p:nvSpPr>
        <p:spPr>
          <a:xfrm>
            <a:off x="9283423" y="3938676"/>
            <a:ext cx="2133122" cy="1871674"/>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cs typeface="+mn-ea"/>
              <a:sym typeface="+mn-lt"/>
            </a:endParaRPr>
          </a:p>
        </p:txBody>
      </p:sp>
      <p:sp>
        <p:nvSpPr>
          <p:cNvPr id="7" name="稻壳儿花儿小姐"/>
          <p:cNvSpPr/>
          <p:nvPr/>
        </p:nvSpPr>
        <p:spPr>
          <a:xfrm>
            <a:off x="695325" y="1872038"/>
            <a:ext cx="430090" cy="4300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汉仪君黑-45简" panose="020B0604020202020204" pitchFamily="34" charset="-122"/>
              </a:rPr>
              <a:t>1</a:t>
            </a:r>
            <a:endParaRPr lang="zh-CN" altLang="en-US" b="1" dirty="0">
              <a:latin typeface="汉仪君黑-45简" panose="020B0604020202020204" pitchFamily="34" charset="-122"/>
            </a:endParaRPr>
          </a:p>
        </p:txBody>
      </p:sp>
      <p:sp>
        <p:nvSpPr>
          <p:cNvPr id="8" name="稻壳儿花儿小姐"/>
          <p:cNvSpPr/>
          <p:nvPr/>
        </p:nvSpPr>
        <p:spPr>
          <a:xfrm>
            <a:off x="695325" y="2849346"/>
            <a:ext cx="430090" cy="43009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汉仪君黑-45简" panose="020B0604020202020204" pitchFamily="34" charset="-122"/>
              </a:rPr>
              <a:t>2</a:t>
            </a:r>
            <a:endParaRPr lang="zh-CN" altLang="en-US" b="1" dirty="0">
              <a:latin typeface="汉仪君黑-45简" panose="020B0604020202020204" pitchFamily="34" charset="-122"/>
            </a:endParaRPr>
          </a:p>
        </p:txBody>
      </p:sp>
      <p:sp>
        <p:nvSpPr>
          <p:cNvPr id="9" name="稻壳儿花儿小姐"/>
          <p:cNvSpPr/>
          <p:nvPr/>
        </p:nvSpPr>
        <p:spPr>
          <a:xfrm>
            <a:off x="695325" y="4063816"/>
            <a:ext cx="430090" cy="4300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汉仪君黑-45简" panose="020B0604020202020204" pitchFamily="34" charset="-122"/>
              </a:rPr>
              <a:t>3</a:t>
            </a:r>
            <a:endParaRPr lang="zh-CN" altLang="en-US" b="1" dirty="0">
              <a:latin typeface="汉仪君黑-45简" panose="020B0604020202020204" pitchFamily="34" charset="-122"/>
            </a:endParaRPr>
          </a:p>
        </p:txBody>
      </p:sp>
      <p:sp>
        <p:nvSpPr>
          <p:cNvPr id="10" name="稻壳儿花儿小姐"/>
          <p:cNvSpPr/>
          <p:nvPr/>
        </p:nvSpPr>
        <p:spPr>
          <a:xfrm>
            <a:off x="695325" y="5278286"/>
            <a:ext cx="430090" cy="43009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汉仪君黑-45简" panose="020B0604020202020204" pitchFamily="34" charset="-122"/>
              </a:rPr>
              <a:t>4</a:t>
            </a:r>
            <a:endParaRPr lang="zh-CN" altLang="en-US" b="1" dirty="0">
              <a:latin typeface="汉仪君黑-45简" panose="020B0604020202020204" pitchFamily="34" charset="-122"/>
            </a:endParaRPr>
          </a:p>
        </p:txBody>
      </p:sp>
      <p:grpSp>
        <p:nvGrpSpPr>
          <p:cNvPr id="11" name="组合 10"/>
          <p:cNvGrpSpPr/>
          <p:nvPr/>
        </p:nvGrpSpPr>
        <p:grpSpPr>
          <a:xfrm>
            <a:off x="1604019" y="1536302"/>
            <a:ext cx="4491981" cy="954160"/>
            <a:chOff x="7004694" y="1707863"/>
            <a:chExt cx="4491981" cy="954160"/>
          </a:xfrm>
        </p:grpSpPr>
        <p:sp>
          <p:nvSpPr>
            <p:cNvPr id="12" name="稻壳儿花儿小姐"/>
            <p:cNvSpPr txBox="1"/>
            <p:nvPr/>
          </p:nvSpPr>
          <p:spPr>
            <a:xfrm>
              <a:off x="7004694" y="1707863"/>
              <a:ext cx="2027308" cy="400110"/>
            </a:xfrm>
            <a:prstGeom prst="rect">
              <a:avLst/>
            </a:prstGeom>
            <a:noFill/>
          </p:spPr>
          <p:txBody>
            <a:bodyPr wrap="square">
              <a:spAutoFit/>
              <a:scene3d>
                <a:camera prst="orthographicFront"/>
                <a:lightRig rig="threePt" dir="t"/>
              </a:scene3d>
              <a:sp3d contourW="12700"/>
            </a:bodyPr>
            <a:lstStyle>
              <a:defPPr>
                <a:defRPr lang="zh-CN"/>
              </a:defPPr>
              <a:lvl1pPr defTabSz="457200" fontAlgn="auto">
                <a:spcBef>
                  <a:spcPts val="0"/>
                </a:spcBef>
                <a:spcAft>
                  <a:spcPts val="0"/>
                </a:spcAft>
                <a:defRPr spc="400">
                  <a:solidFill>
                    <a:schemeClr val="tx1">
                      <a:lumMod val="85000"/>
                      <a:lumOff val="15000"/>
                    </a:schemeClr>
                  </a:solidFill>
                  <a:latin typeface="Calibri" panose="020F0502020204030204" pitchFamily="34" charset="0"/>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r>
                <a:rPr lang="zh-CN" altLang="en-US" sz="2000" dirty="0" smtClean="0">
                  <a:latin typeface="汉仪君黑-45简" panose="020B0604020202020204" pitchFamily="34" charset="-122"/>
                  <a:ea typeface="+mn-ea"/>
                  <a:cs typeface="+mn-ea"/>
                  <a:sym typeface="+mn-lt"/>
                </a:rPr>
                <a:t>添加小标题</a:t>
              </a:r>
              <a:endParaRPr lang="zh-CN" altLang="en-US" sz="2000" dirty="0">
                <a:latin typeface="汉仪君黑-45简" panose="020B0604020202020204" pitchFamily="34" charset="-122"/>
                <a:ea typeface="+mn-ea"/>
                <a:cs typeface="+mn-ea"/>
                <a:sym typeface="+mn-lt"/>
              </a:endParaRPr>
            </a:p>
          </p:txBody>
        </p:sp>
        <p:sp>
          <p:nvSpPr>
            <p:cNvPr id="13" name="稻壳儿花儿小姐矩形 9"/>
            <p:cNvSpPr/>
            <p:nvPr/>
          </p:nvSpPr>
          <p:spPr>
            <a:xfrm>
              <a:off x="7004694" y="1964909"/>
              <a:ext cx="4491981" cy="697114"/>
            </a:xfrm>
            <a:prstGeom prst="rect">
              <a:avLst/>
            </a:prstGeom>
            <a:noFill/>
          </p:spPr>
          <p:txBody>
            <a:bodyPr wrap="square">
              <a:spAutoFit/>
              <a:scene3d>
                <a:camera prst="orthographicFront"/>
                <a:lightRig rig="threePt" dir="t"/>
              </a:scene3d>
              <a:sp3d contourW="12700"/>
            </a:bodyPr>
            <a:lstStyle/>
            <a:p>
              <a:pPr defTabSz="457200">
                <a:lnSpc>
                  <a:spcPct val="160000"/>
                </a:lnSpc>
                <a:spcBef>
                  <a:spcPts val="600"/>
                </a:spcBef>
              </a:pPr>
              <a:r>
                <a:rPr lang="zh-CN" altLang="en-US" sz="1300" spc="200" dirty="0">
                  <a:solidFill>
                    <a:schemeClr val="tx1">
                      <a:lumMod val="85000"/>
                      <a:lumOff val="15000"/>
                    </a:schemeClr>
                  </a:solidFill>
                  <a:latin typeface="+mn-ea"/>
                </a:rPr>
                <a:t>单击此处输入你的正文，文字是您思想的提炼</a:t>
              </a:r>
              <a:r>
                <a:rPr lang="zh-CN" altLang="en-US" sz="1300" spc="200" dirty="0" smtClean="0">
                  <a:solidFill>
                    <a:schemeClr val="tx1">
                      <a:lumMod val="85000"/>
                      <a:lumOff val="15000"/>
                    </a:schemeClr>
                  </a:solidFill>
                  <a:latin typeface="+mn-ea"/>
                </a:rPr>
                <a:t>，请</a:t>
              </a:r>
              <a:r>
                <a:rPr lang="zh-CN" altLang="en-US" sz="1300" spc="200" dirty="0">
                  <a:solidFill>
                    <a:schemeClr val="tx1">
                      <a:lumMod val="85000"/>
                      <a:lumOff val="15000"/>
                    </a:schemeClr>
                  </a:solidFill>
                  <a:latin typeface="+mn-ea"/>
                </a:rPr>
                <a:t>尽量言简意赅的阐述观点</a:t>
              </a:r>
              <a:endParaRPr lang="zh-CN" altLang="en-US" sz="1300" spc="200" dirty="0">
                <a:solidFill>
                  <a:schemeClr val="tx1">
                    <a:lumMod val="85000"/>
                    <a:lumOff val="15000"/>
                  </a:schemeClr>
                </a:solidFill>
                <a:latin typeface="汉仪君黑-45简" panose="020B0604020202020204" pitchFamily="34" charset="-122"/>
                <a:cs typeface="+mn-ea"/>
                <a:sym typeface="+mn-lt"/>
              </a:endParaRPr>
            </a:p>
          </p:txBody>
        </p:sp>
      </p:grpSp>
      <p:grpSp>
        <p:nvGrpSpPr>
          <p:cNvPr id="14" name="组合 13"/>
          <p:cNvGrpSpPr/>
          <p:nvPr/>
        </p:nvGrpSpPr>
        <p:grpSpPr>
          <a:xfrm>
            <a:off x="1604019" y="2662576"/>
            <a:ext cx="4491981" cy="954160"/>
            <a:chOff x="7004694" y="1707863"/>
            <a:chExt cx="4491981" cy="954160"/>
          </a:xfrm>
        </p:grpSpPr>
        <p:sp>
          <p:nvSpPr>
            <p:cNvPr id="15" name="稻壳儿花儿小姐"/>
            <p:cNvSpPr txBox="1"/>
            <p:nvPr/>
          </p:nvSpPr>
          <p:spPr>
            <a:xfrm>
              <a:off x="7004694" y="1707863"/>
              <a:ext cx="2027308" cy="400110"/>
            </a:xfrm>
            <a:prstGeom prst="rect">
              <a:avLst/>
            </a:prstGeom>
            <a:noFill/>
          </p:spPr>
          <p:txBody>
            <a:bodyPr wrap="square">
              <a:spAutoFit/>
              <a:scene3d>
                <a:camera prst="orthographicFront"/>
                <a:lightRig rig="threePt" dir="t"/>
              </a:scene3d>
              <a:sp3d contourW="12700"/>
            </a:bodyPr>
            <a:lstStyle>
              <a:defPPr>
                <a:defRPr lang="zh-CN"/>
              </a:defPPr>
              <a:lvl1pPr defTabSz="457200" fontAlgn="auto">
                <a:spcBef>
                  <a:spcPts val="0"/>
                </a:spcBef>
                <a:spcAft>
                  <a:spcPts val="0"/>
                </a:spcAft>
                <a:defRPr spc="400">
                  <a:solidFill>
                    <a:schemeClr val="tx1">
                      <a:lumMod val="85000"/>
                      <a:lumOff val="15000"/>
                    </a:schemeClr>
                  </a:solidFill>
                  <a:latin typeface="Calibri" panose="020F0502020204030204" pitchFamily="34" charset="0"/>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r>
                <a:rPr lang="zh-CN" altLang="en-US" sz="2000" dirty="0" smtClean="0">
                  <a:latin typeface="汉仪君黑-45简" panose="020B0604020202020204" pitchFamily="34" charset="-122"/>
                  <a:ea typeface="+mn-ea"/>
                  <a:cs typeface="+mn-ea"/>
                  <a:sym typeface="+mn-lt"/>
                </a:rPr>
                <a:t>添加小标题</a:t>
              </a:r>
              <a:endParaRPr lang="zh-CN" altLang="en-US" sz="2000" dirty="0">
                <a:latin typeface="汉仪君黑-45简" panose="020B0604020202020204" pitchFamily="34" charset="-122"/>
                <a:ea typeface="+mn-ea"/>
                <a:cs typeface="+mn-ea"/>
                <a:sym typeface="+mn-lt"/>
              </a:endParaRPr>
            </a:p>
          </p:txBody>
        </p:sp>
        <p:sp>
          <p:nvSpPr>
            <p:cNvPr id="16" name="稻壳儿花儿小姐矩形 9"/>
            <p:cNvSpPr/>
            <p:nvPr/>
          </p:nvSpPr>
          <p:spPr>
            <a:xfrm>
              <a:off x="7004694" y="1964909"/>
              <a:ext cx="4491981" cy="697114"/>
            </a:xfrm>
            <a:prstGeom prst="rect">
              <a:avLst/>
            </a:prstGeom>
            <a:noFill/>
          </p:spPr>
          <p:txBody>
            <a:bodyPr wrap="square">
              <a:spAutoFit/>
              <a:scene3d>
                <a:camera prst="orthographicFront"/>
                <a:lightRig rig="threePt" dir="t"/>
              </a:scene3d>
              <a:sp3d contourW="12700"/>
            </a:bodyPr>
            <a:lstStyle/>
            <a:p>
              <a:pPr defTabSz="457200">
                <a:lnSpc>
                  <a:spcPct val="160000"/>
                </a:lnSpc>
                <a:spcBef>
                  <a:spcPts val="600"/>
                </a:spcBef>
              </a:pPr>
              <a:r>
                <a:rPr lang="zh-CN" altLang="en-US" sz="1300" spc="200" dirty="0">
                  <a:solidFill>
                    <a:schemeClr val="tx1">
                      <a:lumMod val="85000"/>
                      <a:lumOff val="15000"/>
                    </a:schemeClr>
                  </a:solidFill>
                  <a:latin typeface="+mn-ea"/>
                </a:rPr>
                <a:t>单击此处输入你的正文，文字是您思想的提炼，请尽量言简意赅的阐述观点</a:t>
              </a:r>
              <a:endParaRPr lang="zh-CN" altLang="en-US" sz="1300" spc="200" dirty="0">
                <a:solidFill>
                  <a:schemeClr val="tx1">
                    <a:lumMod val="85000"/>
                    <a:lumOff val="15000"/>
                  </a:schemeClr>
                </a:solidFill>
                <a:latin typeface="汉仪君黑-45简" panose="020B0604020202020204" pitchFamily="34" charset="-122"/>
                <a:cs typeface="+mn-ea"/>
                <a:sym typeface="+mn-lt"/>
              </a:endParaRPr>
            </a:p>
          </p:txBody>
        </p:sp>
      </p:grpSp>
      <p:grpSp>
        <p:nvGrpSpPr>
          <p:cNvPr id="17" name="组合 16"/>
          <p:cNvGrpSpPr/>
          <p:nvPr/>
        </p:nvGrpSpPr>
        <p:grpSpPr>
          <a:xfrm>
            <a:off x="1604019" y="3788850"/>
            <a:ext cx="4491981" cy="954160"/>
            <a:chOff x="7004694" y="1707863"/>
            <a:chExt cx="4491981" cy="954160"/>
          </a:xfrm>
        </p:grpSpPr>
        <p:sp>
          <p:nvSpPr>
            <p:cNvPr id="18" name="稻壳儿花儿小姐"/>
            <p:cNvSpPr txBox="1"/>
            <p:nvPr/>
          </p:nvSpPr>
          <p:spPr>
            <a:xfrm>
              <a:off x="7004694" y="1707863"/>
              <a:ext cx="2027308" cy="400110"/>
            </a:xfrm>
            <a:prstGeom prst="rect">
              <a:avLst/>
            </a:prstGeom>
            <a:noFill/>
          </p:spPr>
          <p:txBody>
            <a:bodyPr wrap="square">
              <a:spAutoFit/>
              <a:scene3d>
                <a:camera prst="orthographicFront"/>
                <a:lightRig rig="threePt" dir="t"/>
              </a:scene3d>
              <a:sp3d contourW="12700"/>
            </a:bodyPr>
            <a:lstStyle>
              <a:defPPr>
                <a:defRPr lang="zh-CN"/>
              </a:defPPr>
              <a:lvl1pPr defTabSz="457200" fontAlgn="auto">
                <a:spcBef>
                  <a:spcPts val="0"/>
                </a:spcBef>
                <a:spcAft>
                  <a:spcPts val="0"/>
                </a:spcAft>
                <a:defRPr spc="400">
                  <a:solidFill>
                    <a:schemeClr val="tx1">
                      <a:lumMod val="85000"/>
                      <a:lumOff val="15000"/>
                    </a:schemeClr>
                  </a:solidFill>
                  <a:latin typeface="Calibri" panose="020F0502020204030204" pitchFamily="34" charset="0"/>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r>
                <a:rPr lang="zh-CN" altLang="en-US" sz="2000" dirty="0" smtClean="0">
                  <a:latin typeface="汉仪君黑-45简" panose="020B0604020202020204" pitchFamily="34" charset="-122"/>
                  <a:ea typeface="+mn-ea"/>
                  <a:cs typeface="+mn-ea"/>
                  <a:sym typeface="+mn-lt"/>
                </a:rPr>
                <a:t>添加小标题</a:t>
              </a:r>
              <a:endParaRPr lang="zh-CN" altLang="en-US" sz="2000" dirty="0">
                <a:latin typeface="汉仪君黑-45简" panose="020B0604020202020204" pitchFamily="34" charset="-122"/>
                <a:ea typeface="+mn-ea"/>
                <a:cs typeface="+mn-ea"/>
                <a:sym typeface="+mn-lt"/>
              </a:endParaRPr>
            </a:p>
          </p:txBody>
        </p:sp>
        <p:sp>
          <p:nvSpPr>
            <p:cNvPr id="19" name="稻壳儿花儿小姐矩形 9"/>
            <p:cNvSpPr/>
            <p:nvPr/>
          </p:nvSpPr>
          <p:spPr>
            <a:xfrm>
              <a:off x="7004694" y="1964909"/>
              <a:ext cx="4491981" cy="697114"/>
            </a:xfrm>
            <a:prstGeom prst="rect">
              <a:avLst/>
            </a:prstGeom>
            <a:noFill/>
          </p:spPr>
          <p:txBody>
            <a:bodyPr wrap="square">
              <a:spAutoFit/>
              <a:scene3d>
                <a:camera prst="orthographicFront"/>
                <a:lightRig rig="threePt" dir="t"/>
              </a:scene3d>
              <a:sp3d contourW="12700"/>
            </a:bodyPr>
            <a:lstStyle/>
            <a:p>
              <a:pPr defTabSz="457200">
                <a:lnSpc>
                  <a:spcPct val="160000"/>
                </a:lnSpc>
                <a:spcBef>
                  <a:spcPts val="600"/>
                </a:spcBef>
              </a:pPr>
              <a:r>
                <a:rPr lang="zh-CN" altLang="en-US" sz="1300" spc="200" dirty="0">
                  <a:solidFill>
                    <a:schemeClr val="tx1">
                      <a:lumMod val="85000"/>
                      <a:lumOff val="15000"/>
                    </a:schemeClr>
                  </a:solidFill>
                  <a:latin typeface="+mn-ea"/>
                </a:rPr>
                <a:t>单击此处输入你的正文，文字是您思想的提炼，请尽量言简意赅的阐述观点</a:t>
              </a:r>
              <a:endParaRPr lang="zh-CN" altLang="en-US" sz="1300" spc="200" dirty="0">
                <a:solidFill>
                  <a:schemeClr val="tx1">
                    <a:lumMod val="85000"/>
                    <a:lumOff val="15000"/>
                  </a:schemeClr>
                </a:solidFill>
                <a:latin typeface="汉仪君黑-45简" panose="020B0604020202020204" pitchFamily="34" charset="-122"/>
                <a:cs typeface="+mn-ea"/>
                <a:sym typeface="+mn-lt"/>
              </a:endParaRPr>
            </a:p>
          </p:txBody>
        </p:sp>
      </p:grpSp>
      <p:grpSp>
        <p:nvGrpSpPr>
          <p:cNvPr id="20" name="组合 19"/>
          <p:cNvGrpSpPr/>
          <p:nvPr/>
        </p:nvGrpSpPr>
        <p:grpSpPr>
          <a:xfrm>
            <a:off x="1604019" y="4915124"/>
            <a:ext cx="4491981" cy="954160"/>
            <a:chOff x="7004694" y="1707863"/>
            <a:chExt cx="4491981" cy="954160"/>
          </a:xfrm>
        </p:grpSpPr>
        <p:sp>
          <p:nvSpPr>
            <p:cNvPr id="22" name="稻壳儿花儿小姐"/>
            <p:cNvSpPr txBox="1"/>
            <p:nvPr/>
          </p:nvSpPr>
          <p:spPr>
            <a:xfrm>
              <a:off x="7004694" y="1707863"/>
              <a:ext cx="2027308" cy="400110"/>
            </a:xfrm>
            <a:prstGeom prst="rect">
              <a:avLst/>
            </a:prstGeom>
            <a:noFill/>
          </p:spPr>
          <p:txBody>
            <a:bodyPr wrap="square">
              <a:spAutoFit/>
              <a:scene3d>
                <a:camera prst="orthographicFront"/>
                <a:lightRig rig="threePt" dir="t"/>
              </a:scene3d>
              <a:sp3d contourW="12700"/>
            </a:bodyPr>
            <a:lstStyle>
              <a:defPPr>
                <a:defRPr lang="zh-CN"/>
              </a:defPPr>
              <a:lvl1pPr defTabSz="457200" fontAlgn="auto">
                <a:spcBef>
                  <a:spcPts val="0"/>
                </a:spcBef>
                <a:spcAft>
                  <a:spcPts val="0"/>
                </a:spcAft>
                <a:defRPr spc="400">
                  <a:solidFill>
                    <a:schemeClr val="tx1">
                      <a:lumMod val="85000"/>
                      <a:lumOff val="15000"/>
                    </a:schemeClr>
                  </a:solidFill>
                  <a:latin typeface="Calibri" panose="020F0502020204030204" pitchFamily="34" charset="0"/>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r>
                <a:rPr lang="zh-CN" altLang="en-US" sz="2000" dirty="0" smtClean="0">
                  <a:latin typeface="汉仪君黑-45简" panose="020B0604020202020204" pitchFamily="34" charset="-122"/>
                  <a:ea typeface="+mn-ea"/>
                  <a:cs typeface="+mn-ea"/>
                  <a:sym typeface="+mn-lt"/>
                </a:rPr>
                <a:t>添加小标题</a:t>
              </a:r>
              <a:endParaRPr lang="zh-CN" altLang="en-US" sz="2000" dirty="0">
                <a:latin typeface="汉仪君黑-45简" panose="020B0604020202020204" pitchFamily="34" charset="-122"/>
                <a:ea typeface="+mn-ea"/>
                <a:cs typeface="+mn-ea"/>
                <a:sym typeface="+mn-lt"/>
              </a:endParaRPr>
            </a:p>
          </p:txBody>
        </p:sp>
        <p:sp>
          <p:nvSpPr>
            <p:cNvPr id="23" name="稻壳儿花儿小姐矩形 9"/>
            <p:cNvSpPr/>
            <p:nvPr/>
          </p:nvSpPr>
          <p:spPr>
            <a:xfrm>
              <a:off x="7004694" y="1964909"/>
              <a:ext cx="4491981" cy="697114"/>
            </a:xfrm>
            <a:prstGeom prst="rect">
              <a:avLst/>
            </a:prstGeom>
            <a:noFill/>
          </p:spPr>
          <p:txBody>
            <a:bodyPr wrap="square">
              <a:spAutoFit/>
              <a:scene3d>
                <a:camera prst="orthographicFront"/>
                <a:lightRig rig="threePt" dir="t"/>
              </a:scene3d>
              <a:sp3d contourW="12700"/>
            </a:bodyPr>
            <a:lstStyle/>
            <a:p>
              <a:pPr defTabSz="457200">
                <a:lnSpc>
                  <a:spcPct val="160000"/>
                </a:lnSpc>
                <a:spcBef>
                  <a:spcPts val="600"/>
                </a:spcBef>
              </a:pPr>
              <a:r>
                <a:rPr lang="zh-CN" altLang="en-US" sz="1300" spc="200" dirty="0">
                  <a:solidFill>
                    <a:schemeClr val="tx1">
                      <a:lumMod val="85000"/>
                      <a:lumOff val="15000"/>
                    </a:schemeClr>
                  </a:solidFill>
                  <a:latin typeface="+mn-ea"/>
                </a:rPr>
                <a:t>单击此处输入你的正文，文字是您思想的提炼，请尽量言简意赅的阐述观点</a:t>
              </a:r>
              <a:endParaRPr lang="zh-CN" altLang="en-US" sz="1300" spc="200" dirty="0">
                <a:solidFill>
                  <a:schemeClr val="tx1">
                    <a:lumMod val="85000"/>
                    <a:lumOff val="15000"/>
                  </a:schemeClr>
                </a:solidFill>
                <a:latin typeface="汉仪君黑-45简" panose="020B0604020202020204" pitchFamily="34" charset="-122"/>
                <a:cs typeface="+mn-ea"/>
                <a:sym typeface="+mn-lt"/>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稻壳儿花儿小姐"/>
          <p:cNvSpPr txBox="1"/>
          <p:nvPr/>
        </p:nvSpPr>
        <p:spPr>
          <a:xfrm>
            <a:off x="391743" y="156782"/>
            <a:ext cx="2351735" cy="461665"/>
          </a:xfrm>
          <a:prstGeom prst="rect">
            <a:avLst/>
          </a:prstGeom>
          <a:noFill/>
        </p:spPr>
        <p:txBody>
          <a:bodyPr wrap="square" rtlCol="0">
            <a:spAutoFit/>
          </a:bodyPr>
          <a:lstStyle/>
          <a:p>
            <a:pPr indent="-288290">
              <a:buFont typeface="Wingdings" panose="05000000000000000000" pitchFamily="2" charset="2"/>
              <a:buChar char="n"/>
            </a:pPr>
            <a:r>
              <a:rPr lang="zh-CN" altLang="en-US" sz="2400" spc="200" dirty="0" smtClean="0">
                <a:solidFill>
                  <a:schemeClr val="tx1">
                    <a:lumMod val="85000"/>
                    <a:lumOff val="15000"/>
                  </a:schemeClr>
                </a:solidFill>
                <a:latin typeface="+mn-ea"/>
                <a:sym typeface="Calibri" panose="020F0502020204030204" pitchFamily="34" charset="0"/>
              </a:rPr>
              <a:t>添加小标题</a:t>
            </a:r>
            <a:endParaRPr lang="en-US" sz="2400" spc="200" dirty="0">
              <a:solidFill>
                <a:schemeClr val="tx1">
                  <a:lumMod val="85000"/>
                  <a:lumOff val="15000"/>
                </a:schemeClr>
              </a:solidFill>
              <a:latin typeface="+mn-ea"/>
              <a:sym typeface="Calibri" panose="020F0502020204030204" pitchFamily="34" charset="0"/>
            </a:endParaRPr>
          </a:p>
        </p:txBody>
      </p:sp>
      <p:graphicFrame>
        <p:nvGraphicFramePr>
          <p:cNvPr id="24" name="图表 91稻壳儿花儿小姐"/>
          <p:cNvGraphicFramePr/>
          <p:nvPr/>
        </p:nvGraphicFramePr>
        <p:xfrm>
          <a:off x="515938" y="1014027"/>
          <a:ext cx="2857696" cy="3200475"/>
        </p:xfrm>
        <a:graphic>
          <a:graphicData uri="http://schemas.openxmlformats.org/drawingml/2006/chart">
            <c:chart xmlns:c="http://schemas.openxmlformats.org/drawingml/2006/chart" xmlns:r="http://schemas.openxmlformats.org/officeDocument/2006/relationships" r:id="rId1"/>
          </a:graphicData>
        </a:graphic>
      </p:graphicFrame>
      <p:sp>
        <p:nvSpPr>
          <p:cNvPr id="25" name="矩形稻壳儿花儿小姐"/>
          <p:cNvSpPr/>
          <p:nvPr/>
        </p:nvSpPr>
        <p:spPr>
          <a:xfrm>
            <a:off x="1027039" y="4319875"/>
            <a:ext cx="1835494" cy="4057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smtClean="0">
                <a:latin typeface="+mn-ea"/>
              </a:rPr>
              <a:t>添加小标题</a:t>
            </a:r>
            <a:endParaRPr lang="zh-CN" altLang="en-US" spc="300" dirty="0">
              <a:latin typeface="+mn-ea"/>
            </a:endParaRPr>
          </a:p>
        </p:txBody>
      </p:sp>
      <p:sp>
        <p:nvSpPr>
          <p:cNvPr id="26" name="文本框稻壳儿花儿小姐"/>
          <p:cNvSpPr txBox="1"/>
          <p:nvPr/>
        </p:nvSpPr>
        <p:spPr bwMode="auto">
          <a:xfrm>
            <a:off x="515938" y="4772512"/>
            <a:ext cx="2833616" cy="1292662"/>
          </a:xfrm>
          <a:prstGeom prst="rect">
            <a:avLst/>
          </a:prstGeom>
          <a:noFill/>
        </p:spPr>
        <p:txBody>
          <a:bodyPr wrap="square">
            <a:spAutoFit/>
            <a:scene3d>
              <a:camera prst="orthographicFront"/>
              <a:lightRig rig="threePt" dir="t"/>
            </a:scene3d>
            <a:sp3d contourW="12700"/>
          </a:bodyPr>
          <a:lstStyle>
            <a:defPPr>
              <a:defRPr lang="zh-CN"/>
            </a:defPPr>
            <a:lvl1pPr indent="0" defTabSz="457200">
              <a:lnSpc>
                <a:spcPct val="150000"/>
              </a:lnSpc>
              <a:spcBef>
                <a:spcPts val="0"/>
              </a:spcBef>
              <a:buFont typeface="Wingdings" panose="05000000000000000000" pitchFamily="2" charset="2"/>
              <a:buNone/>
              <a:defRPr sz="1200" spc="200">
                <a:solidFill>
                  <a:schemeClr val="tx1">
                    <a:lumMod val="75000"/>
                    <a:lumOff val="25000"/>
                  </a:schemeClr>
                </a:solidFill>
              </a:defRPr>
            </a:lvl1pPr>
            <a:lvl2pPr defTabSz="457200"/>
            <a:lvl3pPr defTabSz="457200"/>
            <a:lvl4pPr defTabSz="457200"/>
            <a:lvl5pPr defTabSz="457200"/>
            <a:lvl6pPr defTabSz="457200"/>
            <a:lvl7pPr defTabSz="457200"/>
            <a:lvl8pPr defTabSz="457200"/>
            <a:lvl9pPr defTabSz="457200"/>
          </a:lstStyle>
          <a:p>
            <a:r>
              <a:rPr lang="zh-CN" altLang="en-US" sz="1300" dirty="0">
                <a:solidFill>
                  <a:schemeClr val="tx1">
                    <a:lumMod val="85000"/>
                    <a:lumOff val="15000"/>
                  </a:schemeClr>
                </a:solidFill>
                <a:latin typeface="汉仪君黑-45简" panose="020B0604020202020204" pitchFamily="34" charset="-122"/>
                <a:sym typeface="+mn-lt"/>
              </a:rPr>
              <a:t>单击此处输入你的正文，文字是您思想的提炼，为了最终演示发布的良好效果，请尽量言简意赅的阐述观点</a:t>
            </a:r>
            <a:endParaRPr lang="zh-CN" altLang="en-US" sz="1300" dirty="0">
              <a:solidFill>
                <a:schemeClr val="tx1">
                  <a:lumMod val="85000"/>
                  <a:lumOff val="15000"/>
                </a:schemeClr>
              </a:solidFill>
              <a:latin typeface="汉仪君黑-45简" panose="020B0604020202020204" pitchFamily="34" charset="-122"/>
              <a:sym typeface="+mn-lt"/>
            </a:endParaRPr>
          </a:p>
        </p:txBody>
      </p:sp>
      <p:graphicFrame>
        <p:nvGraphicFramePr>
          <p:cNvPr id="27" name="图表 91稻壳儿花儿小姐"/>
          <p:cNvGraphicFramePr/>
          <p:nvPr/>
        </p:nvGraphicFramePr>
        <p:xfrm>
          <a:off x="4679192" y="1014027"/>
          <a:ext cx="2857696" cy="3200475"/>
        </p:xfrm>
        <a:graphic>
          <a:graphicData uri="http://schemas.openxmlformats.org/drawingml/2006/chart">
            <c:chart xmlns:c="http://schemas.openxmlformats.org/drawingml/2006/chart" xmlns:r="http://schemas.openxmlformats.org/officeDocument/2006/relationships" r:id="rId2"/>
          </a:graphicData>
        </a:graphic>
      </p:graphicFrame>
      <p:sp>
        <p:nvSpPr>
          <p:cNvPr id="28" name="矩形稻壳儿花儿小姐"/>
          <p:cNvSpPr/>
          <p:nvPr/>
        </p:nvSpPr>
        <p:spPr>
          <a:xfrm>
            <a:off x="5190293" y="4319875"/>
            <a:ext cx="1835494" cy="405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smtClean="0">
                <a:latin typeface="+mn-ea"/>
              </a:rPr>
              <a:t>添加小标题</a:t>
            </a:r>
            <a:endParaRPr lang="zh-CN" altLang="en-US" spc="300" dirty="0">
              <a:latin typeface="+mn-ea"/>
            </a:endParaRPr>
          </a:p>
        </p:txBody>
      </p:sp>
      <p:sp>
        <p:nvSpPr>
          <p:cNvPr id="29" name="文本框稻壳儿花儿小姐"/>
          <p:cNvSpPr txBox="1"/>
          <p:nvPr/>
        </p:nvSpPr>
        <p:spPr bwMode="auto">
          <a:xfrm>
            <a:off x="4679192" y="4772512"/>
            <a:ext cx="2833616" cy="1292662"/>
          </a:xfrm>
          <a:prstGeom prst="rect">
            <a:avLst/>
          </a:prstGeom>
          <a:noFill/>
        </p:spPr>
        <p:txBody>
          <a:bodyPr wrap="square">
            <a:spAutoFit/>
            <a:scene3d>
              <a:camera prst="orthographicFront"/>
              <a:lightRig rig="threePt" dir="t"/>
            </a:scene3d>
            <a:sp3d contourW="12700"/>
          </a:bodyPr>
          <a:lstStyle>
            <a:defPPr>
              <a:defRPr lang="zh-CN"/>
            </a:defPPr>
            <a:lvl1pPr indent="0" defTabSz="457200">
              <a:lnSpc>
                <a:spcPct val="150000"/>
              </a:lnSpc>
              <a:spcBef>
                <a:spcPts val="0"/>
              </a:spcBef>
              <a:buFont typeface="Wingdings" panose="05000000000000000000" pitchFamily="2" charset="2"/>
              <a:buNone/>
              <a:defRPr sz="1200" spc="200">
                <a:solidFill>
                  <a:schemeClr val="tx1">
                    <a:lumMod val="75000"/>
                    <a:lumOff val="25000"/>
                  </a:schemeClr>
                </a:solidFill>
              </a:defRPr>
            </a:lvl1pPr>
            <a:lvl2pPr defTabSz="457200"/>
            <a:lvl3pPr defTabSz="457200"/>
            <a:lvl4pPr defTabSz="457200"/>
            <a:lvl5pPr defTabSz="457200"/>
            <a:lvl6pPr defTabSz="457200"/>
            <a:lvl7pPr defTabSz="457200"/>
            <a:lvl8pPr defTabSz="457200"/>
            <a:lvl9pPr defTabSz="457200"/>
          </a:lstStyle>
          <a:p>
            <a:r>
              <a:rPr lang="zh-CN" altLang="en-US" sz="1300" dirty="0">
                <a:solidFill>
                  <a:schemeClr val="tx1">
                    <a:lumMod val="85000"/>
                    <a:lumOff val="15000"/>
                  </a:schemeClr>
                </a:solidFill>
                <a:latin typeface="汉仪君黑-45简" panose="020B0604020202020204" pitchFamily="34" charset="-122"/>
                <a:sym typeface="+mn-lt"/>
              </a:rPr>
              <a:t>单击此处输入你的正文，文字是您思想的提炼，为了最终演示发布的良好效果，请尽量言简意赅的阐述观点</a:t>
            </a:r>
            <a:endParaRPr lang="zh-CN" altLang="en-US" sz="1300" dirty="0">
              <a:solidFill>
                <a:schemeClr val="tx1">
                  <a:lumMod val="85000"/>
                  <a:lumOff val="15000"/>
                </a:schemeClr>
              </a:solidFill>
              <a:latin typeface="汉仪君黑-45简" panose="020B0604020202020204" pitchFamily="34" charset="-122"/>
              <a:sym typeface="+mn-lt"/>
            </a:endParaRPr>
          </a:p>
        </p:txBody>
      </p:sp>
      <p:graphicFrame>
        <p:nvGraphicFramePr>
          <p:cNvPr id="30" name="图表 91稻壳儿花儿小姐"/>
          <p:cNvGraphicFramePr/>
          <p:nvPr/>
        </p:nvGraphicFramePr>
        <p:xfrm>
          <a:off x="8695138" y="1014027"/>
          <a:ext cx="2857696" cy="3200475"/>
        </p:xfrm>
        <a:graphic>
          <a:graphicData uri="http://schemas.openxmlformats.org/drawingml/2006/chart">
            <c:chart xmlns:c="http://schemas.openxmlformats.org/drawingml/2006/chart" xmlns:r="http://schemas.openxmlformats.org/officeDocument/2006/relationships" r:id="rId3"/>
          </a:graphicData>
        </a:graphic>
      </p:graphicFrame>
      <p:sp>
        <p:nvSpPr>
          <p:cNvPr id="31" name="矩形稻壳儿花儿小姐"/>
          <p:cNvSpPr/>
          <p:nvPr/>
        </p:nvSpPr>
        <p:spPr>
          <a:xfrm>
            <a:off x="9206239" y="4319875"/>
            <a:ext cx="1835494" cy="405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smtClean="0">
                <a:latin typeface="+mn-ea"/>
              </a:rPr>
              <a:t>添加小标题</a:t>
            </a:r>
            <a:endParaRPr lang="zh-CN" altLang="en-US" spc="300" dirty="0">
              <a:latin typeface="+mn-ea"/>
            </a:endParaRPr>
          </a:p>
        </p:txBody>
      </p:sp>
      <p:sp>
        <p:nvSpPr>
          <p:cNvPr id="32" name="文本框稻壳儿花儿小姐"/>
          <p:cNvSpPr txBox="1"/>
          <p:nvPr/>
        </p:nvSpPr>
        <p:spPr bwMode="auto">
          <a:xfrm>
            <a:off x="8695138" y="4772512"/>
            <a:ext cx="2833616" cy="1292662"/>
          </a:xfrm>
          <a:prstGeom prst="rect">
            <a:avLst/>
          </a:prstGeom>
          <a:noFill/>
        </p:spPr>
        <p:txBody>
          <a:bodyPr wrap="square">
            <a:spAutoFit/>
            <a:scene3d>
              <a:camera prst="orthographicFront"/>
              <a:lightRig rig="threePt" dir="t"/>
            </a:scene3d>
            <a:sp3d contourW="12700"/>
          </a:bodyPr>
          <a:lstStyle>
            <a:defPPr>
              <a:defRPr lang="zh-CN"/>
            </a:defPPr>
            <a:lvl1pPr indent="0" defTabSz="457200">
              <a:lnSpc>
                <a:spcPct val="150000"/>
              </a:lnSpc>
              <a:spcBef>
                <a:spcPts val="0"/>
              </a:spcBef>
              <a:buFont typeface="Wingdings" panose="05000000000000000000" pitchFamily="2" charset="2"/>
              <a:buNone/>
              <a:defRPr sz="1200" spc="200">
                <a:solidFill>
                  <a:schemeClr val="tx1">
                    <a:lumMod val="75000"/>
                    <a:lumOff val="25000"/>
                  </a:schemeClr>
                </a:solidFill>
              </a:defRPr>
            </a:lvl1pPr>
            <a:lvl2pPr defTabSz="457200"/>
            <a:lvl3pPr defTabSz="457200"/>
            <a:lvl4pPr defTabSz="457200"/>
            <a:lvl5pPr defTabSz="457200"/>
            <a:lvl6pPr defTabSz="457200"/>
            <a:lvl7pPr defTabSz="457200"/>
            <a:lvl8pPr defTabSz="457200"/>
            <a:lvl9pPr defTabSz="457200"/>
          </a:lstStyle>
          <a:p>
            <a:r>
              <a:rPr lang="zh-CN" altLang="en-US" sz="1300" dirty="0">
                <a:solidFill>
                  <a:schemeClr val="tx1">
                    <a:lumMod val="85000"/>
                    <a:lumOff val="15000"/>
                  </a:schemeClr>
                </a:solidFill>
                <a:latin typeface="汉仪君黑-45简" panose="020B0604020202020204" pitchFamily="34" charset="-122"/>
                <a:sym typeface="+mn-lt"/>
              </a:rPr>
              <a:t>单击此处输入你的正文，文字是您思想的提炼，为了最终演示发布的良好效果，请尽量言简意赅的阐述观点</a:t>
            </a:r>
            <a:endParaRPr lang="zh-CN" altLang="en-US" sz="1300" dirty="0">
              <a:solidFill>
                <a:schemeClr val="tx1">
                  <a:lumMod val="85000"/>
                  <a:lumOff val="15000"/>
                </a:schemeClr>
              </a:solidFill>
              <a:latin typeface="汉仪君黑-45简" panose="020B0604020202020204" pitchFamily="34" charset="-122"/>
              <a:sym typeface="+mn-l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18稻壳儿花儿小姐"/>
          <p:cNvSpPr/>
          <p:nvPr/>
        </p:nvSpPr>
        <p:spPr>
          <a:xfrm>
            <a:off x="5160723" y="205260"/>
            <a:ext cx="6997411" cy="461665"/>
          </a:xfrm>
          <a:prstGeom prst="rect">
            <a:avLst/>
          </a:prstGeom>
        </p:spPr>
        <p:txBody>
          <a:bodyPr wrap="square">
            <a:spAutoFit/>
          </a:bodyPr>
          <a:lstStyle/>
          <a:p>
            <a:pPr algn="dist"/>
            <a:r>
              <a:rPr lang="zh-CN" altLang="en-US" sz="2400" dirty="0" smtClean="0">
                <a:solidFill>
                  <a:schemeClr val="bg1">
                    <a:lumMod val="65000"/>
                  </a:schemeClr>
                </a:solidFill>
                <a:latin typeface="汉仪雅酷黑 55W" panose="020B0504020202020204" charset="-122"/>
                <a:ea typeface="汉仪雅酷黑 55W" panose="020B0504020202020204" charset="-122"/>
              </a:rPr>
              <a:t>TEACHING IMPLEMENTATION REPORT</a:t>
            </a:r>
            <a:endParaRPr lang="zh-CN" altLang="en-US" sz="2400" dirty="0">
              <a:solidFill>
                <a:schemeClr val="bg1">
                  <a:lumMod val="65000"/>
                </a:schemeClr>
              </a:solidFill>
              <a:latin typeface="汉仪雅酷黑 55W" panose="020B0504020202020204" charset="-122"/>
              <a:ea typeface="汉仪雅酷黑 55W" panose="020B0504020202020204" charset="-122"/>
            </a:endParaRPr>
          </a:p>
        </p:txBody>
      </p:sp>
      <p:sp>
        <p:nvSpPr>
          <p:cNvPr id="13" name="文本框 30稻壳儿花儿小姐"/>
          <p:cNvSpPr txBox="1"/>
          <p:nvPr/>
        </p:nvSpPr>
        <p:spPr>
          <a:xfrm>
            <a:off x="3119591" y="2882643"/>
            <a:ext cx="5952817" cy="1015663"/>
          </a:xfrm>
          <a:prstGeom prst="rect">
            <a:avLst/>
          </a:prstGeom>
          <a:noFill/>
        </p:spPr>
        <p:txBody>
          <a:bodyPr wrap="square" rtlCol="0">
            <a:spAutoFit/>
          </a:bodyPr>
          <a:lstStyle/>
          <a:p>
            <a:pPr algn="dist">
              <a:buClr>
                <a:srgbClr val="056699"/>
              </a:buClr>
            </a:pPr>
            <a:r>
              <a:rPr lang="zh-CN" altLang="en-US" sz="6000" b="1" spc="200" dirty="0" smtClean="0">
                <a:solidFill>
                  <a:schemeClr val="tx1">
                    <a:lumMod val="75000"/>
                    <a:lumOff val="25000"/>
                  </a:schemeClr>
                </a:solidFill>
                <a:latin typeface="+mj-ea"/>
                <a:ea typeface="+mj-ea"/>
              </a:rPr>
              <a:t>教学实施成效</a:t>
            </a:r>
            <a:endParaRPr lang="zh-CN" altLang="en-US" sz="6000" b="1" spc="200" dirty="0">
              <a:solidFill>
                <a:schemeClr val="tx1">
                  <a:lumMod val="75000"/>
                  <a:lumOff val="25000"/>
                </a:schemeClr>
              </a:solidFill>
              <a:latin typeface="+mj-ea"/>
              <a:ea typeface="+mj-ea"/>
            </a:endParaRPr>
          </a:p>
        </p:txBody>
      </p:sp>
      <p:sp>
        <p:nvSpPr>
          <p:cNvPr id="14" name="文本框 5稻壳儿花儿小姐"/>
          <p:cNvSpPr txBox="1"/>
          <p:nvPr>
            <p:custDataLst>
              <p:tags r:id="rId1"/>
            </p:custDataLst>
          </p:nvPr>
        </p:nvSpPr>
        <p:spPr>
          <a:xfrm>
            <a:off x="4275398" y="1957809"/>
            <a:ext cx="3641204" cy="830997"/>
          </a:xfrm>
          <a:prstGeom prst="rect">
            <a:avLst/>
          </a:prstGeom>
          <a:noFill/>
        </p:spPr>
        <p:txBody>
          <a:bodyPr wrap="square" rtlCol="0">
            <a:spAutoFit/>
          </a:bodyPr>
          <a:lstStyle>
            <a:defPPr>
              <a:defRPr lang="zh-CN"/>
            </a:defPPr>
            <a:lvl1pPr>
              <a:defRPr sz="6000" b="1" spc="600">
                <a:ea typeface="微软雅黑 Light" panose="020B0502040204020203" pitchFamily="34" charset="-122"/>
                <a:cs typeface="+mn-ea"/>
              </a:defRPr>
            </a:lvl1pPr>
          </a:lstStyle>
          <a:p>
            <a:pPr algn="ctr"/>
            <a:r>
              <a:rPr lang="en-US" altLang="zh-CN" sz="4800" spc="100" dirty="0" smtClean="0">
                <a:solidFill>
                  <a:schemeClr val="accent4"/>
                </a:solidFill>
                <a:latin typeface="+mj-ea"/>
                <a:ea typeface="+mj-ea"/>
                <a:cs typeface="Times New Roman" panose="02020603050405020304" pitchFamily="18" charset="0"/>
                <a:sym typeface="+mn-lt"/>
              </a:rPr>
              <a:t>PART 02</a:t>
            </a:r>
            <a:endParaRPr lang="zh-CN" altLang="en-US" sz="4800" spc="100" dirty="0">
              <a:solidFill>
                <a:schemeClr val="accent4"/>
              </a:solidFill>
              <a:latin typeface="+mj-ea"/>
              <a:ea typeface="+mj-ea"/>
              <a:cs typeface="Times New Roman" panose="02020603050405020304" pitchFamily="18" charset="0"/>
              <a:sym typeface="+mn-lt"/>
            </a:endParaRPr>
          </a:p>
        </p:txBody>
      </p:sp>
      <p:sp>
        <p:nvSpPr>
          <p:cNvPr id="29" name="矩形 28稻壳儿花儿小姐"/>
          <p:cNvSpPr/>
          <p:nvPr/>
        </p:nvSpPr>
        <p:spPr>
          <a:xfrm>
            <a:off x="27974" y="6018663"/>
            <a:ext cx="1111211" cy="182112"/>
          </a:xfrm>
          <a:prstGeom prst="rect">
            <a:avLst/>
          </a:prstGeom>
          <a:solidFill>
            <a:srgbClr val="FAE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ndParaRPr>
          </a:p>
        </p:txBody>
      </p:sp>
      <p:grpSp>
        <p:nvGrpSpPr>
          <p:cNvPr id="30" name="组合 29"/>
          <p:cNvGrpSpPr/>
          <p:nvPr/>
        </p:nvGrpSpPr>
        <p:grpSpPr>
          <a:xfrm>
            <a:off x="-8563" y="6394136"/>
            <a:ext cx="2013915" cy="387652"/>
            <a:chOff x="9324168" y="5324286"/>
            <a:chExt cx="2013915" cy="387652"/>
          </a:xfrm>
        </p:grpSpPr>
        <p:grpSp>
          <p:nvGrpSpPr>
            <p:cNvPr id="31" name="Group 165"/>
            <p:cNvGrpSpPr/>
            <p:nvPr/>
          </p:nvGrpSpPr>
          <p:grpSpPr>
            <a:xfrm>
              <a:off x="9866256" y="5324286"/>
              <a:ext cx="387652" cy="387652"/>
              <a:chOff x="10078954" y="5007430"/>
              <a:chExt cx="387652" cy="387652"/>
            </a:xfrm>
          </p:grpSpPr>
          <p:sp>
            <p:nvSpPr>
              <p:cNvPr id="52" name="椭圆 99稻壳儿花儿小姐"/>
              <p:cNvSpPr/>
              <p:nvPr/>
            </p:nvSpPr>
            <p:spPr>
              <a:xfrm>
                <a:off x="10078954" y="5007430"/>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53" name="Freeform"/>
              <p:cNvSpPr/>
              <p:nvPr/>
            </p:nvSpPr>
            <p:spPr>
              <a:xfrm>
                <a:off x="10158469" y="5121002"/>
                <a:ext cx="251480" cy="206227"/>
              </a:xfrm>
              <a:custGeom>
                <a:avLst/>
                <a:gdLst>
                  <a:gd name="connsiteX0" fmla="*/ 94228 w 607200"/>
                  <a:gd name="connsiteY0" fmla="*/ 292831 h 497939"/>
                  <a:gd name="connsiteX1" fmla="*/ 117481 w 607200"/>
                  <a:gd name="connsiteY1" fmla="*/ 292831 h 497939"/>
                  <a:gd name="connsiteX2" fmla="*/ 151068 w 607200"/>
                  <a:gd name="connsiteY2" fmla="*/ 292831 h 497939"/>
                  <a:gd name="connsiteX3" fmla="*/ 189822 w 607200"/>
                  <a:gd name="connsiteY3" fmla="*/ 292831 h 497939"/>
                  <a:gd name="connsiteX4" fmla="*/ 202740 w 607200"/>
                  <a:gd name="connsiteY4" fmla="*/ 292831 h 497939"/>
                  <a:gd name="connsiteX5" fmla="*/ 205323 w 607200"/>
                  <a:gd name="connsiteY5" fmla="*/ 292831 h 497939"/>
                  <a:gd name="connsiteX6" fmla="*/ 287999 w 607200"/>
                  <a:gd name="connsiteY6" fmla="*/ 292831 h 497939"/>
                  <a:gd name="connsiteX7" fmla="*/ 307376 w 607200"/>
                  <a:gd name="connsiteY7" fmla="*/ 312175 h 497939"/>
                  <a:gd name="connsiteX8" fmla="*/ 307376 w 607200"/>
                  <a:gd name="connsiteY8" fmla="*/ 350862 h 497939"/>
                  <a:gd name="connsiteX9" fmla="*/ 287999 w 607200"/>
                  <a:gd name="connsiteY9" fmla="*/ 365047 h 497939"/>
                  <a:gd name="connsiteX10" fmla="*/ 220825 w 607200"/>
                  <a:gd name="connsiteY10" fmla="*/ 365047 h 497939"/>
                  <a:gd name="connsiteX11" fmla="*/ 241494 w 607200"/>
                  <a:gd name="connsiteY11" fmla="*/ 388260 h 497939"/>
                  <a:gd name="connsiteX12" fmla="*/ 362924 w 607200"/>
                  <a:gd name="connsiteY12" fmla="*/ 388260 h 497939"/>
                  <a:gd name="connsiteX13" fmla="*/ 413304 w 607200"/>
                  <a:gd name="connsiteY13" fmla="*/ 344414 h 497939"/>
                  <a:gd name="connsiteX14" fmla="*/ 419763 w 607200"/>
                  <a:gd name="connsiteY14" fmla="*/ 344414 h 497939"/>
                  <a:gd name="connsiteX15" fmla="*/ 432681 w 607200"/>
                  <a:gd name="connsiteY15" fmla="*/ 353441 h 497939"/>
                  <a:gd name="connsiteX16" fmla="*/ 453350 w 607200"/>
                  <a:gd name="connsiteY16" fmla="*/ 388260 h 497939"/>
                  <a:gd name="connsiteX17" fmla="*/ 463684 w 607200"/>
                  <a:gd name="connsiteY17" fmla="*/ 414051 h 497939"/>
                  <a:gd name="connsiteX18" fmla="*/ 457225 w 607200"/>
                  <a:gd name="connsiteY18" fmla="*/ 421789 h 497939"/>
                  <a:gd name="connsiteX19" fmla="*/ 271205 w 607200"/>
                  <a:gd name="connsiteY19" fmla="*/ 497874 h 497939"/>
                  <a:gd name="connsiteX20" fmla="*/ 94228 w 607200"/>
                  <a:gd name="connsiteY20" fmla="*/ 456607 h 497939"/>
                  <a:gd name="connsiteX21" fmla="*/ 0 w 607200"/>
                  <a:gd name="connsiteY21" fmla="*/ 272122 h 497939"/>
                  <a:gd name="connsiteX22" fmla="*/ 67098 w 607200"/>
                  <a:gd name="connsiteY22" fmla="*/ 272122 h 497939"/>
                  <a:gd name="connsiteX23" fmla="*/ 67098 w 607200"/>
                  <a:gd name="connsiteY23" fmla="*/ 497855 h 497939"/>
                  <a:gd name="connsiteX24" fmla="*/ 0 w 607200"/>
                  <a:gd name="connsiteY24" fmla="*/ 497855 h 497939"/>
                  <a:gd name="connsiteX25" fmla="*/ 319132 w 607200"/>
                  <a:gd name="connsiteY25" fmla="*/ 52809 h 497939"/>
                  <a:gd name="connsiteX26" fmla="*/ 319132 w 607200"/>
                  <a:gd name="connsiteY26" fmla="*/ 69584 h 497939"/>
                  <a:gd name="connsiteX27" fmla="*/ 554184 w 607200"/>
                  <a:gd name="connsiteY27" fmla="*/ 69584 h 497939"/>
                  <a:gd name="connsiteX28" fmla="*/ 554184 w 607200"/>
                  <a:gd name="connsiteY28" fmla="*/ 52809 h 497939"/>
                  <a:gd name="connsiteX29" fmla="*/ 283596 w 607200"/>
                  <a:gd name="connsiteY29" fmla="*/ 47069 h 497939"/>
                  <a:gd name="connsiteX30" fmla="*/ 290818 w 607200"/>
                  <a:gd name="connsiteY30" fmla="*/ 50060 h 497939"/>
                  <a:gd name="connsiteX31" fmla="*/ 293356 w 607200"/>
                  <a:gd name="connsiteY31" fmla="*/ 56187 h 497939"/>
                  <a:gd name="connsiteX32" fmla="*/ 286573 w 607200"/>
                  <a:gd name="connsiteY32" fmla="*/ 53684 h 497939"/>
                  <a:gd name="connsiteX33" fmla="*/ 181486 w 607200"/>
                  <a:gd name="connsiteY33" fmla="*/ 47009 h 497939"/>
                  <a:gd name="connsiteX34" fmla="*/ 188897 w 607200"/>
                  <a:gd name="connsiteY34" fmla="*/ 50060 h 497939"/>
                  <a:gd name="connsiteX35" fmla="*/ 191482 w 607200"/>
                  <a:gd name="connsiteY35" fmla="*/ 56265 h 497939"/>
                  <a:gd name="connsiteX36" fmla="*/ 184490 w 607200"/>
                  <a:gd name="connsiteY36" fmla="*/ 53684 h 497939"/>
                  <a:gd name="connsiteX37" fmla="*/ 231880 w 607200"/>
                  <a:gd name="connsiteY37" fmla="*/ 47007 h 497939"/>
                  <a:gd name="connsiteX38" fmla="*/ 239252 w 607200"/>
                  <a:gd name="connsiteY38" fmla="*/ 50060 h 497939"/>
                  <a:gd name="connsiteX39" fmla="*/ 241812 w 607200"/>
                  <a:gd name="connsiteY39" fmla="*/ 56240 h 497939"/>
                  <a:gd name="connsiteX40" fmla="*/ 234886 w 607200"/>
                  <a:gd name="connsiteY40" fmla="*/ 53684 h 497939"/>
                  <a:gd name="connsiteX41" fmla="*/ 298365 w 607200"/>
                  <a:gd name="connsiteY41" fmla="*/ 25794 h 497939"/>
                  <a:gd name="connsiteX42" fmla="*/ 281566 w 607200"/>
                  <a:gd name="connsiteY42" fmla="*/ 42560 h 497939"/>
                  <a:gd name="connsiteX43" fmla="*/ 283596 w 607200"/>
                  <a:gd name="connsiteY43" fmla="*/ 47069 h 497939"/>
                  <a:gd name="connsiteX44" fmla="*/ 278956 w 607200"/>
                  <a:gd name="connsiteY44" fmla="*/ 45147 h 497939"/>
                  <a:gd name="connsiteX45" fmla="*/ 262181 w 607200"/>
                  <a:gd name="connsiteY45" fmla="*/ 61922 h 497939"/>
                  <a:gd name="connsiteX46" fmla="*/ 278956 w 607200"/>
                  <a:gd name="connsiteY46" fmla="*/ 78697 h 497939"/>
                  <a:gd name="connsiteX47" fmla="*/ 295731 w 607200"/>
                  <a:gd name="connsiteY47" fmla="*/ 61922 h 497939"/>
                  <a:gd name="connsiteX48" fmla="*/ 293356 w 607200"/>
                  <a:gd name="connsiteY48" fmla="*/ 56187 h 497939"/>
                  <a:gd name="connsiteX49" fmla="*/ 298365 w 607200"/>
                  <a:gd name="connsiteY49" fmla="*/ 58036 h 497939"/>
                  <a:gd name="connsiteX50" fmla="*/ 315163 w 607200"/>
                  <a:gd name="connsiteY50" fmla="*/ 42560 h 497939"/>
                  <a:gd name="connsiteX51" fmla="*/ 298365 w 607200"/>
                  <a:gd name="connsiteY51" fmla="*/ 25794 h 497939"/>
                  <a:gd name="connsiteX52" fmla="*/ 246677 w 607200"/>
                  <a:gd name="connsiteY52" fmla="*/ 25794 h 497939"/>
                  <a:gd name="connsiteX53" fmla="*/ 229878 w 607200"/>
                  <a:gd name="connsiteY53" fmla="*/ 42560 h 497939"/>
                  <a:gd name="connsiteX54" fmla="*/ 231880 w 607200"/>
                  <a:gd name="connsiteY54" fmla="*/ 47007 h 497939"/>
                  <a:gd name="connsiteX55" fmla="*/ 227390 w 607200"/>
                  <a:gd name="connsiteY55" fmla="*/ 45147 h 497939"/>
                  <a:gd name="connsiteX56" fmla="*/ 210615 w 607200"/>
                  <a:gd name="connsiteY56" fmla="*/ 61922 h 497939"/>
                  <a:gd name="connsiteX57" fmla="*/ 227390 w 607200"/>
                  <a:gd name="connsiteY57" fmla="*/ 78697 h 497939"/>
                  <a:gd name="connsiteX58" fmla="*/ 244165 w 607200"/>
                  <a:gd name="connsiteY58" fmla="*/ 61922 h 497939"/>
                  <a:gd name="connsiteX59" fmla="*/ 241812 w 607200"/>
                  <a:gd name="connsiteY59" fmla="*/ 56240 h 497939"/>
                  <a:gd name="connsiteX60" fmla="*/ 246677 w 607200"/>
                  <a:gd name="connsiteY60" fmla="*/ 58036 h 497939"/>
                  <a:gd name="connsiteX61" fmla="*/ 263475 w 607200"/>
                  <a:gd name="connsiteY61" fmla="*/ 42560 h 497939"/>
                  <a:gd name="connsiteX62" fmla="*/ 246677 w 607200"/>
                  <a:gd name="connsiteY62" fmla="*/ 25794 h 497939"/>
                  <a:gd name="connsiteX63" fmla="*/ 196281 w 607200"/>
                  <a:gd name="connsiteY63" fmla="*/ 25794 h 497939"/>
                  <a:gd name="connsiteX64" fmla="*/ 179483 w 607200"/>
                  <a:gd name="connsiteY64" fmla="*/ 42560 h 497939"/>
                  <a:gd name="connsiteX65" fmla="*/ 181486 w 607200"/>
                  <a:gd name="connsiteY65" fmla="*/ 47009 h 497939"/>
                  <a:gd name="connsiteX66" fmla="*/ 176962 w 607200"/>
                  <a:gd name="connsiteY66" fmla="*/ 45147 h 497939"/>
                  <a:gd name="connsiteX67" fmla="*/ 160084 w 607200"/>
                  <a:gd name="connsiteY67" fmla="*/ 61922 h 497939"/>
                  <a:gd name="connsiteX68" fmla="*/ 176962 w 607200"/>
                  <a:gd name="connsiteY68" fmla="*/ 78697 h 497939"/>
                  <a:gd name="connsiteX69" fmla="*/ 193840 w 607200"/>
                  <a:gd name="connsiteY69" fmla="*/ 61922 h 497939"/>
                  <a:gd name="connsiteX70" fmla="*/ 191482 w 607200"/>
                  <a:gd name="connsiteY70" fmla="*/ 56265 h 497939"/>
                  <a:gd name="connsiteX71" fmla="*/ 196281 w 607200"/>
                  <a:gd name="connsiteY71" fmla="*/ 58036 h 497939"/>
                  <a:gd name="connsiteX72" fmla="*/ 213080 w 607200"/>
                  <a:gd name="connsiteY72" fmla="*/ 42560 h 497939"/>
                  <a:gd name="connsiteX73" fmla="*/ 196281 w 607200"/>
                  <a:gd name="connsiteY73" fmla="*/ 25794 h 497939"/>
                  <a:gd name="connsiteX74" fmla="*/ 171729 w 607200"/>
                  <a:gd name="connsiteY74" fmla="*/ 0 h 497939"/>
                  <a:gd name="connsiteX75" fmla="*/ 573603 w 607200"/>
                  <a:gd name="connsiteY75" fmla="*/ 0 h 497939"/>
                  <a:gd name="connsiteX76" fmla="*/ 607200 w 607200"/>
                  <a:gd name="connsiteY76" fmla="*/ 33532 h 497939"/>
                  <a:gd name="connsiteX77" fmla="*/ 607200 w 607200"/>
                  <a:gd name="connsiteY77" fmla="*/ 368852 h 497939"/>
                  <a:gd name="connsiteX78" fmla="*/ 573603 w 607200"/>
                  <a:gd name="connsiteY78" fmla="*/ 402384 h 497939"/>
                  <a:gd name="connsiteX79" fmla="*/ 476688 w 607200"/>
                  <a:gd name="connsiteY79" fmla="*/ 402384 h 497939"/>
                  <a:gd name="connsiteX80" fmla="*/ 484441 w 607200"/>
                  <a:gd name="connsiteY80" fmla="*/ 393356 h 497939"/>
                  <a:gd name="connsiteX81" fmla="*/ 474104 w 607200"/>
                  <a:gd name="connsiteY81" fmla="*/ 368852 h 497939"/>
                  <a:gd name="connsiteX82" fmla="*/ 573603 w 607200"/>
                  <a:gd name="connsiteY82" fmla="*/ 368852 h 497939"/>
                  <a:gd name="connsiteX83" fmla="*/ 573603 w 607200"/>
                  <a:gd name="connsiteY83" fmla="*/ 83830 h 497939"/>
                  <a:gd name="connsiteX84" fmla="*/ 171729 w 607200"/>
                  <a:gd name="connsiteY84" fmla="*/ 83830 h 497939"/>
                  <a:gd name="connsiteX85" fmla="*/ 171729 w 607200"/>
                  <a:gd name="connsiteY85" fmla="*/ 273415 h 497939"/>
                  <a:gd name="connsiteX86" fmla="*/ 138132 w 607200"/>
                  <a:gd name="connsiteY86" fmla="*/ 273415 h 497939"/>
                  <a:gd name="connsiteX87" fmla="*/ 138132 w 607200"/>
                  <a:gd name="connsiteY87" fmla="*/ 33532 h 497939"/>
                  <a:gd name="connsiteX88" fmla="*/ 171729 w 607200"/>
                  <a:gd name="connsiteY88" fmla="*/ 0 h 49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7200" h="497939">
                    <a:moveTo>
                      <a:pt x="94228" y="292831"/>
                    </a:moveTo>
                    <a:lnTo>
                      <a:pt x="117481" y="292831"/>
                    </a:lnTo>
                    <a:lnTo>
                      <a:pt x="151068" y="292831"/>
                    </a:lnTo>
                    <a:lnTo>
                      <a:pt x="189822" y="292831"/>
                    </a:lnTo>
                    <a:lnTo>
                      <a:pt x="202740" y="292831"/>
                    </a:lnTo>
                    <a:lnTo>
                      <a:pt x="205323" y="292831"/>
                    </a:lnTo>
                    <a:lnTo>
                      <a:pt x="287999" y="292831"/>
                    </a:lnTo>
                    <a:cubicBezTo>
                      <a:pt x="308668" y="292831"/>
                      <a:pt x="307376" y="312175"/>
                      <a:pt x="307376" y="312175"/>
                    </a:cubicBezTo>
                    <a:lnTo>
                      <a:pt x="307376" y="350862"/>
                    </a:lnTo>
                    <a:cubicBezTo>
                      <a:pt x="307376" y="366337"/>
                      <a:pt x="287999" y="365047"/>
                      <a:pt x="287999" y="365047"/>
                    </a:cubicBezTo>
                    <a:lnTo>
                      <a:pt x="220825" y="365047"/>
                    </a:lnTo>
                    <a:cubicBezTo>
                      <a:pt x="227284" y="374074"/>
                      <a:pt x="233743" y="381812"/>
                      <a:pt x="241494" y="388260"/>
                    </a:cubicBezTo>
                    <a:lnTo>
                      <a:pt x="362924" y="388260"/>
                    </a:lnTo>
                    <a:cubicBezTo>
                      <a:pt x="387468" y="370206"/>
                      <a:pt x="401678" y="346993"/>
                      <a:pt x="413304" y="344414"/>
                    </a:cubicBezTo>
                    <a:cubicBezTo>
                      <a:pt x="414596" y="344414"/>
                      <a:pt x="414596" y="344414"/>
                      <a:pt x="419763" y="344414"/>
                    </a:cubicBezTo>
                    <a:cubicBezTo>
                      <a:pt x="423638" y="345704"/>
                      <a:pt x="432681" y="353441"/>
                      <a:pt x="432681" y="353441"/>
                    </a:cubicBezTo>
                    <a:cubicBezTo>
                      <a:pt x="440432" y="362468"/>
                      <a:pt x="448183" y="376653"/>
                      <a:pt x="453350" y="388260"/>
                    </a:cubicBezTo>
                    <a:cubicBezTo>
                      <a:pt x="459809" y="402445"/>
                      <a:pt x="463684" y="414051"/>
                      <a:pt x="463684" y="414051"/>
                    </a:cubicBezTo>
                    <a:cubicBezTo>
                      <a:pt x="462392" y="416630"/>
                      <a:pt x="459809" y="419210"/>
                      <a:pt x="457225" y="421789"/>
                    </a:cubicBezTo>
                    <a:cubicBezTo>
                      <a:pt x="379717" y="503032"/>
                      <a:pt x="271205" y="497874"/>
                      <a:pt x="271205" y="497874"/>
                    </a:cubicBezTo>
                    <a:cubicBezTo>
                      <a:pt x="225992" y="497874"/>
                      <a:pt x="94228" y="456607"/>
                      <a:pt x="94228" y="456607"/>
                    </a:cubicBezTo>
                    <a:close/>
                    <a:moveTo>
                      <a:pt x="0" y="272122"/>
                    </a:moveTo>
                    <a:lnTo>
                      <a:pt x="67098" y="272122"/>
                    </a:lnTo>
                    <a:lnTo>
                      <a:pt x="67098" y="497855"/>
                    </a:lnTo>
                    <a:lnTo>
                      <a:pt x="0" y="497855"/>
                    </a:lnTo>
                    <a:close/>
                    <a:moveTo>
                      <a:pt x="319132" y="52809"/>
                    </a:moveTo>
                    <a:lnTo>
                      <a:pt x="319132" y="69584"/>
                    </a:lnTo>
                    <a:lnTo>
                      <a:pt x="554184" y="69584"/>
                    </a:lnTo>
                    <a:lnTo>
                      <a:pt x="554184" y="52809"/>
                    </a:lnTo>
                    <a:close/>
                    <a:moveTo>
                      <a:pt x="283596" y="47069"/>
                    </a:moveTo>
                    <a:lnTo>
                      <a:pt x="290818" y="50060"/>
                    </a:lnTo>
                    <a:lnTo>
                      <a:pt x="293356" y="56187"/>
                    </a:lnTo>
                    <a:lnTo>
                      <a:pt x="286573" y="53684"/>
                    </a:lnTo>
                    <a:close/>
                    <a:moveTo>
                      <a:pt x="181486" y="47009"/>
                    </a:moveTo>
                    <a:lnTo>
                      <a:pt x="188897" y="50060"/>
                    </a:lnTo>
                    <a:lnTo>
                      <a:pt x="191482" y="56265"/>
                    </a:lnTo>
                    <a:lnTo>
                      <a:pt x="184490" y="53684"/>
                    </a:lnTo>
                    <a:close/>
                    <a:moveTo>
                      <a:pt x="231880" y="47007"/>
                    </a:moveTo>
                    <a:lnTo>
                      <a:pt x="239252" y="50060"/>
                    </a:lnTo>
                    <a:lnTo>
                      <a:pt x="241812" y="56240"/>
                    </a:lnTo>
                    <a:lnTo>
                      <a:pt x="234886" y="53684"/>
                    </a:lnTo>
                    <a:close/>
                    <a:moveTo>
                      <a:pt x="298365" y="25794"/>
                    </a:moveTo>
                    <a:cubicBezTo>
                      <a:pt x="289319" y="25794"/>
                      <a:pt x="281566" y="32242"/>
                      <a:pt x="281566" y="42560"/>
                    </a:cubicBezTo>
                    <a:lnTo>
                      <a:pt x="283596" y="47069"/>
                    </a:lnTo>
                    <a:lnTo>
                      <a:pt x="278956" y="45147"/>
                    </a:lnTo>
                    <a:cubicBezTo>
                      <a:pt x="269691" y="45147"/>
                      <a:pt x="262181" y="52657"/>
                      <a:pt x="262181" y="61922"/>
                    </a:cubicBezTo>
                    <a:cubicBezTo>
                      <a:pt x="262181" y="71187"/>
                      <a:pt x="269691" y="78697"/>
                      <a:pt x="278956" y="78697"/>
                    </a:cubicBezTo>
                    <a:cubicBezTo>
                      <a:pt x="288221" y="78697"/>
                      <a:pt x="295731" y="71187"/>
                      <a:pt x="295731" y="61922"/>
                    </a:cubicBezTo>
                    <a:lnTo>
                      <a:pt x="293356" y="56187"/>
                    </a:lnTo>
                    <a:lnTo>
                      <a:pt x="298365" y="58036"/>
                    </a:lnTo>
                    <a:cubicBezTo>
                      <a:pt x="307410" y="58036"/>
                      <a:pt x="315163" y="51588"/>
                      <a:pt x="315163" y="42560"/>
                    </a:cubicBezTo>
                    <a:cubicBezTo>
                      <a:pt x="315163" y="32242"/>
                      <a:pt x="307410" y="25794"/>
                      <a:pt x="298365" y="25794"/>
                    </a:cubicBezTo>
                    <a:close/>
                    <a:moveTo>
                      <a:pt x="246677" y="25794"/>
                    </a:moveTo>
                    <a:cubicBezTo>
                      <a:pt x="237632" y="25794"/>
                      <a:pt x="229878" y="32242"/>
                      <a:pt x="229878" y="42560"/>
                    </a:cubicBezTo>
                    <a:lnTo>
                      <a:pt x="231880" y="47007"/>
                    </a:lnTo>
                    <a:lnTo>
                      <a:pt x="227390" y="45147"/>
                    </a:lnTo>
                    <a:cubicBezTo>
                      <a:pt x="218125" y="45147"/>
                      <a:pt x="210615" y="52657"/>
                      <a:pt x="210615" y="61922"/>
                    </a:cubicBezTo>
                    <a:cubicBezTo>
                      <a:pt x="210615" y="71187"/>
                      <a:pt x="218125" y="78697"/>
                      <a:pt x="227390" y="78697"/>
                    </a:cubicBezTo>
                    <a:cubicBezTo>
                      <a:pt x="236655" y="78697"/>
                      <a:pt x="244165" y="71187"/>
                      <a:pt x="244165" y="61922"/>
                    </a:cubicBezTo>
                    <a:lnTo>
                      <a:pt x="241812" y="56240"/>
                    </a:lnTo>
                    <a:lnTo>
                      <a:pt x="246677" y="58036"/>
                    </a:lnTo>
                    <a:cubicBezTo>
                      <a:pt x="255722" y="58036"/>
                      <a:pt x="263475" y="51588"/>
                      <a:pt x="263475" y="42560"/>
                    </a:cubicBezTo>
                    <a:cubicBezTo>
                      <a:pt x="263475" y="32242"/>
                      <a:pt x="255722" y="25794"/>
                      <a:pt x="246677" y="25794"/>
                    </a:cubicBezTo>
                    <a:close/>
                    <a:moveTo>
                      <a:pt x="196281" y="25794"/>
                    </a:moveTo>
                    <a:cubicBezTo>
                      <a:pt x="187236" y="25794"/>
                      <a:pt x="179483" y="32242"/>
                      <a:pt x="179483" y="42560"/>
                    </a:cubicBezTo>
                    <a:lnTo>
                      <a:pt x="181486" y="47009"/>
                    </a:lnTo>
                    <a:lnTo>
                      <a:pt x="176962" y="45147"/>
                    </a:lnTo>
                    <a:cubicBezTo>
                      <a:pt x="167641" y="45147"/>
                      <a:pt x="160084" y="52657"/>
                      <a:pt x="160084" y="61922"/>
                    </a:cubicBezTo>
                    <a:cubicBezTo>
                      <a:pt x="160084" y="71187"/>
                      <a:pt x="167641" y="78697"/>
                      <a:pt x="176962" y="78697"/>
                    </a:cubicBezTo>
                    <a:cubicBezTo>
                      <a:pt x="186283" y="78697"/>
                      <a:pt x="193840" y="71187"/>
                      <a:pt x="193840" y="61922"/>
                    </a:cubicBezTo>
                    <a:lnTo>
                      <a:pt x="191482" y="56265"/>
                    </a:lnTo>
                    <a:lnTo>
                      <a:pt x="196281" y="58036"/>
                    </a:lnTo>
                    <a:cubicBezTo>
                      <a:pt x="205327" y="58036"/>
                      <a:pt x="213080" y="51588"/>
                      <a:pt x="213080" y="42560"/>
                    </a:cubicBezTo>
                    <a:cubicBezTo>
                      <a:pt x="213080" y="32242"/>
                      <a:pt x="205327" y="25794"/>
                      <a:pt x="196281" y="25794"/>
                    </a:cubicBezTo>
                    <a:close/>
                    <a:moveTo>
                      <a:pt x="171729" y="0"/>
                    </a:moveTo>
                    <a:lnTo>
                      <a:pt x="573603" y="0"/>
                    </a:lnTo>
                    <a:cubicBezTo>
                      <a:pt x="592986" y="0"/>
                      <a:pt x="607200" y="15476"/>
                      <a:pt x="607200" y="33532"/>
                    </a:cubicBezTo>
                    <a:lnTo>
                      <a:pt x="607200" y="368852"/>
                    </a:lnTo>
                    <a:cubicBezTo>
                      <a:pt x="607200" y="386908"/>
                      <a:pt x="592986" y="402384"/>
                      <a:pt x="573603" y="402384"/>
                    </a:cubicBezTo>
                    <a:lnTo>
                      <a:pt x="476688" y="402384"/>
                    </a:lnTo>
                    <a:cubicBezTo>
                      <a:pt x="479273" y="399805"/>
                      <a:pt x="481857" y="397225"/>
                      <a:pt x="484441" y="393356"/>
                    </a:cubicBezTo>
                    <a:cubicBezTo>
                      <a:pt x="484441" y="393356"/>
                      <a:pt x="479273" y="381749"/>
                      <a:pt x="474104" y="368852"/>
                    </a:cubicBezTo>
                    <a:lnTo>
                      <a:pt x="573603" y="368852"/>
                    </a:lnTo>
                    <a:lnTo>
                      <a:pt x="573603" y="83830"/>
                    </a:lnTo>
                    <a:lnTo>
                      <a:pt x="171729" y="83830"/>
                    </a:lnTo>
                    <a:lnTo>
                      <a:pt x="171729" y="273415"/>
                    </a:lnTo>
                    <a:lnTo>
                      <a:pt x="138132" y="273415"/>
                    </a:lnTo>
                    <a:lnTo>
                      <a:pt x="138132" y="33532"/>
                    </a:lnTo>
                    <a:cubicBezTo>
                      <a:pt x="138132" y="15476"/>
                      <a:pt x="152346" y="0"/>
                      <a:pt x="171729"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nvGrpSpPr>
            <p:cNvPr id="43" name="组合 42"/>
            <p:cNvGrpSpPr/>
            <p:nvPr/>
          </p:nvGrpSpPr>
          <p:grpSpPr>
            <a:xfrm>
              <a:off x="10408344" y="5324286"/>
              <a:ext cx="387652" cy="387652"/>
              <a:chOff x="10755275" y="5007430"/>
              <a:chExt cx="387652" cy="387652"/>
            </a:xfrm>
          </p:grpSpPr>
          <p:sp>
            <p:nvSpPr>
              <p:cNvPr id="50" name="椭圆 102稻壳儿花儿小姐"/>
              <p:cNvSpPr/>
              <p:nvPr>
                <p:custDataLst>
                  <p:tags r:id="rId2"/>
                </p:custDataLst>
              </p:nvPr>
            </p:nvSpPr>
            <p:spPr>
              <a:xfrm>
                <a:off x="10755275" y="5007430"/>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51" name="Freeform"/>
              <p:cNvSpPr/>
              <p:nvPr/>
            </p:nvSpPr>
            <p:spPr>
              <a:xfrm>
                <a:off x="10818847" y="5102351"/>
                <a:ext cx="251480" cy="220671"/>
              </a:xfrm>
              <a:custGeom>
                <a:avLst/>
                <a:gdLst>
                  <a:gd name="connsiteX0" fmla="*/ 104622 w 549006"/>
                  <a:gd name="connsiteY0" fmla="*/ 304469 h 481748"/>
                  <a:gd name="connsiteX1" fmla="*/ 83956 w 549006"/>
                  <a:gd name="connsiteY1" fmla="*/ 323824 h 481748"/>
                  <a:gd name="connsiteX2" fmla="*/ 104622 w 549006"/>
                  <a:gd name="connsiteY2" fmla="*/ 344468 h 481748"/>
                  <a:gd name="connsiteX3" fmla="*/ 313866 w 549006"/>
                  <a:gd name="connsiteY3" fmla="*/ 344468 h 481748"/>
                  <a:gd name="connsiteX4" fmla="*/ 334532 w 549006"/>
                  <a:gd name="connsiteY4" fmla="*/ 323824 h 481748"/>
                  <a:gd name="connsiteX5" fmla="*/ 313866 w 549006"/>
                  <a:gd name="connsiteY5" fmla="*/ 304469 h 481748"/>
                  <a:gd name="connsiteX6" fmla="*/ 104622 w 549006"/>
                  <a:gd name="connsiteY6" fmla="*/ 221890 h 481748"/>
                  <a:gd name="connsiteX7" fmla="*/ 83956 w 549006"/>
                  <a:gd name="connsiteY7" fmla="*/ 242535 h 481748"/>
                  <a:gd name="connsiteX8" fmla="*/ 104622 w 549006"/>
                  <a:gd name="connsiteY8" fmla="*/ 263180 h 481748"/>
                  <a:gd name="connsiteX9" fmla="*/ 313866 w 549006"/>
                  <a:gd name="connsiteY9" fmla="*/ 263180 h 481748"/>
                  <a:gd name="connsiteX10" fmla="*/ 334532 w 549006"/>
                  <a:gd name="connsiteY10" fmla="*/ 242535 h 481748"/>
                  <a:gd name="connsiteX11" fmla="*/ 313866 w 549006"/>
                  <a:gd name="connsiteY11" fmla="*/ 221890 h 481748"/>
                  <a:gd name="connsiteX12" fmla="*/ 74914 w 549006"/>
                  <a:gd name="connsiteY12" fmla="*/ 135440 h 481748"/>
                  <a:gd name="connsiteX13" fmla="*/ 347448 w 549006"/>
                  <a:gd name="connsiteY13" fmla="*/ 138021 h 481748"/>
                  <a:gd name="connsiteX14" fmla="*/ 419779 w 549006"/>
                  <a:gd name="connsiteY14" fmla="*/ 211568 h 481748"/>
                  <a:gd name="connsiteX15" fmla="*/ 417196 w 549006"/>
                  <a:gd name="connsiteY15" fmla="*/ 388339 h 481748"/>
                  <a:gd name="connsiteX16" fmla="*/ 373280 w 549006"/>
                  <a:gd name="connsiteY16" fmla="*/ 429628 h 481748"/>
                  <a:gd name="connsiteX17" fmla="*/ 379739 w 549006"/>
                  <a:gd name="connsiteY17" fmla="*/ 459305 h 481748"/>
                  <a:gd name="connsiteX18" fmla="*/ 371989 w 549006"/>
                  <a:gd name="connsiteY18" fmla="*/ 478659 h 481748"/>
                  <a:gd name="connsiteX19" fmla="*/ 352614 w 549006"/>
                  <a:gd name="connsiteY19" fmla="*/ 479950 h 481748"/>
                  <a:gd name="connsiteX20" fmla="*/ 254451 w 549006"/>
                  <a:gd name="connsiteY20" fmla="*/ 429628 h 481748"/>
                  <a:gd name="connsiteX21" fmla="*/ 72331 w 549006"/>
                  <a:gd name="connsiteY21" fmla="*/ 427047 h 481748"/>
                  <a:gd name="connsiteX22" fmla="*/ 0 w 549006"/>
                  <a:gd name="connsiteY22" fmla="*/ 353501 h 481748"/>
                  <a:gd name="connsiteX23" fmla="*/ 1292 w 549006"/>
                  <a:gd name="connsiteY23" fmla="*/ 207697 h 481748"/>
                  <a:gd name="connsiteX24" fmla="*/ 74914 w 549006"/>
                  <a:gd name="connsiteY24" fmla="*/ 135440 h 481748"/>
                  <a:gd name="connsiteX25" fmla="*/ 223424 w 549006"/>
                  <a:gd name="connsiteY25" fmla="*/ 0 h 481748"/>
                  <a:gd name="connsiteX26" fmla="*/ 446939 w 549006"/>
                  <a:gd name="connsiteY26" fmla="*/ 0 h 481748"/>
                  <a:gd name="connsiteX27" fmla="*/ 549006 w 549006"/>
                  <a:gd name="connsiteY27" fmla="*/ 101943 h 481748"/>
                  <a:gd name="connsiteX28" fmla="*/ 549006 w 549006"/>
                  <a:gd name="connsiteY28" fmla="*/ 221953 h 481748"/>
                  <a:gd name="connsiteX29" fmla="*/ 449523 w 549006"/>
                  <a:gd name="connsiteY29" fmla="*/ 323896 h 481748"/>
                  <a:gd name="connsiteX30" fmla="*/ 449523 w 549006"/>
                  <a:gd name="connsiteY30" fmla="*/ 282603 h 481748"/>
                  <a:gd name="connsiteX31" fmla="*/ 505078 w 549006"/>
                  <a:gd name="connsiteY31" fmla="*/ 221953 h 481748"/>
                  <a:gd name="connsiteX32" fmla="*/ 505078 w 549006"/>
                  <a:gd name="connsiteY32" fmla="*/ 101943 h 481748"/>
                  <a:gd name="connsiteX33" fmla="*/ 446939 w 549006"/>
                  <a:gd name="connsiteY33" fmla="*/ 41293 h 481748"/>
                  <a:gd name="connsiteX34" fmla="*/ 223424 w 549006"/>
                  <a:gd name="connsiteY34" fmla="*/ 41293 h 481748"/>
                  <a:gd name="connsiteX35" fmla="*/ 162701 w 549006"/>
                  <a:gd name="connsiteY35" fmla="*/ 101943 h 481748"/>
                  <a:gd name="connsiteX36" fmla="*/ 162701 w 549006"/>
                  <a:gd name="connsiteY36" fmla="*/ 104524 h 481748"/>
                  <a:gd name="connsiteX37" fmla="*/ 121357 w 549006"/>
                  <a:gd name="connsiteY37" fmla="*/ 104524 h 481748"/>
                  <a:gd name="connsiteX38" fmla="*/ 121357 w 549006"/>
                  <a:gd name="connsiteY38" fmla="*/ 101943 h 481748"/>
                  <a:gd name="connsiteX39" fmla="*/ 223424 w 549006"/>
                  <a:gd name="connsiteY39" fmla="*/ 0 h 48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9006" h="481748">
                    <a:moveTo>
                      <a:pt x="104622" y="304469"/>
                    </a:moveTo>
                    <a:cubicBezTo>
                      <a:pt x="92997" y="304469"/>
                      <a:pt x="83956" y="313501"/>
                      <a:pt x="83956" y="323824"/>
                    </a:cubicBezTo>
                    <a:cubicBezTo>
                      <a:pt x="83956" y="335436"/>
                      <a:pt x="92997" y="344468"/>
                      <a:pt x="104622" y="344468"/>
                    </a:cubicBezTo>
                    <a:lnTo>
                      <a:pt x="313866" y="344468"/>
                    </a:lnTo>
                    <a:cubicBezTo>
                      <a:pt x="325490" y="344468"/>
                      <a:pt x="334532" y="335436"/>
                      <a:pt x="334532" y="323824"/>
                    </a:cubicBezTo>
                    <a:cubicBezTo>
                      <a:pt x="334532" y="313501"/>
                      <a:pt x="325490" y="304469"/>
                      <a:pt x="313866" y="304469"/>
                    </a:cubicBezTo>
                    <a:close/>
                    <a:moveTo>
                      <a:pt x="104622" y="221890"/>
                    </a:moveTo>
                    <a:cubicBezTo>
                      <a:pt x="92997" y="221890"/>
                      <a:pt x="83956" y="230922"/>
                      <a:pt x="83956" y="242535"/>
                    </a:cubicBezTo>
                    <a:cubicBezTo>
                      <a:pt x="83956" y="254148"/>
                      <a:pt x="92997" y="263180"/>
                      <a:pt x="104622" y="263180"/>
                    </a:cubicBezTo>
                    <a:lnTo>
                      <a:pt x="313866" y="263180"/>
                    </a:lnTo>
                    <a:cubicBezTo>
                      <a:pt x="325490" y="263180"/>
                      <a:pt x="334532" y="254148"/>
                      <a:pt x="334532" y="242535"/>
                    </a:cubicBezTo>
                    <a:cubicBezTo>
                      <a:pt x="334532" y="230922"/>
                      <a:pt x="325490" y="221890"/>
                      <a:pt x="313866" y="221890"/>
                    </a:cubicBezTo>
                    <a:close/>
                    <a:moveTo>
                      <a:pt x="74914" y="135440"/>
                    </a:moveTo>
                    <a:lnTo>
                      <a:pt x="347448" y="138021"/>
                    </a:lnTo>
                    <a:cubicBezTo>
                      <a:pt x="387488" y="139311"/>
                      <a:pt x="419779" y="171569"/>
                      <a:pt x="419779" y="211568"/>
                    </a:cubicBezTo>
                    <a:lnTo>
                      <a:pt x="417196" y="388339"/>
                    </a:lnTo>
                    <a:cubicBezTo>
                      <a:pt x="417196" y="411564"/>
                      <a:pt x="397821" y="429628"/>
                      <a:pt x="373280" y="429628"/>
                    </a:cubicBezTo>
                    <a:lnTo>
                      <a:pt x="379739" y="459305"/>
                    </a:lnTo>
                    <a:cubicBezTo>
                      <a:pt x="379739" y="467047"/>
                      <a:pt x="377155" y="473498"/>
                      <a:pt x="371989" y="478659"/>
                    </a:cubicBezTo>
                    <a:cubicBezTo>
                      <a:pt x="366822" y="482530"/>
                      <a:pt x="359072" y="482530"/>
                      <a:pt x="352614" y="479950"/>
                    </a:cubicBezTo>
                    <a:lnTo>
                      <a:pt x="254451" y="429628"/>
                    </a:lnTo>
                    <a:lnTo>
                      <a:pt x="72331" y="427047"/>
                    </a:lnTo>
                    <a:cubicBezTo>
                      <a:pt x="32291" y="427047"/>
                      <a:pt x="0" y="393500"/>
                      <a:pt x="0" y="353501"/>
                    </a:cubicBezTo>
                    <a:lnTo>
                      <a:pt x="1292" y="207697"/>
                    </a:lnTo>
                    <a:cubicBezTo>
                      <a:pt x="2583" y="167698"/>
                      <a:pt x="34874" y="135440"/>
                      <a:pt x="74914" y="135440"/>
                    </a:cubicBezTo>
                    <a:close/>
                    <a:moveTo>
                      <a:pt x="223424" y="0"/>
                    </a:moveTo>
                    <a:lnTo>
                      <a:pt x="446939" y="0"/>
                    </a:lnTo>
                    <a:cubicBezTo>
                      <a:pt x="502494" y="0"/>
                      <a:pt x="549006" y="46455"/>
                      <a:pt x="549006" y="101943"/>
                    </a:cubicBezTo>
                    <a:lnTo>
                      <a:pt x="549006" y="221953"/>
                    </a:lnTo>
                    <a:cubicBezTo>
                      <a:pt x="549006" y="277441"/>
                      <a:pt x="505078" y="322606"/>
                      <a:pt x="449523" y="323896"/>
                    </a:cubicBezTo>
                    <a:lnTo>
                      <a:pt x="449523" y="282603"/>
                    </a:lnTo>
                    <a:cubicBezTo>
                      <a:pt x="480530" y="280022"/>
                      <a:pt x="505078" y="254213"/>
                      <a:pt x="505078" y="221953"/>
                    </a:cubicBezTo>
                    <a:lnTo>
                      <a:pt x="505078" y="101943"/>
                    </a:lnTo>
                    <a:cubicBezTo>
                      <a:pt x="505078" y="68392"/>
                      <a:pt x="479238" y="41293"/>
                      <a:pt x="446939" y="41293"/>
                    </a:cubicBezTo>
                    <a:lnTo>
                      <a:pt x="223424" y="41293"/>
                    </a:lnTo>
                    <a:cubicBezTo>
                      <a:pt x="189833" y="41293"/>
                      <a:pt x="162701" y="68392"/>
                      <a:pt x="162701" y="101943"/>
                    </a:cubicBezTo>
                    <a:lnTo>
                      <a:pt x="162701" y="104524"/>
                    </a:lnTo>
                    <a:lnTo>
                      <a:pt x="121357" y="104524"/>
                    </a:lnTo>
                    <a:lnTo>
                      <a:pt x="121357" y="101943"/>
                    </a:lnTo>
                    <a:cubicBezTo>
                      <a:pt x="121357" y="46455"/>
                      <a:pt x="166577" y="0"/>
                      <a:pt x="22342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nvGrpSpPr>
            <p:cNvPr id="44" name="组合 43"/>
            <p:cNvGrpSpPr/>
            <p:nvPr/>
          </p:nvGrpSpPr>
          <p:grpSpPr>
            <a:xfrm>
              <a:off x="10950431" y="5324286"/>
              <a:ext cx="387652" cy="387652"/>
              <a:chOff x="11431597" y="5007430"/>
              <a:chExt cx="387652" cy="387652"/>
            </a:xfrm>
          </p:grpSpPr>
          <p:sp>
            <p:nvSpPr>
              <p:cNvPr id="48" name="椭圆 105稻壳儿花儿小姐"/>
              <p:cNvSpPr/>
              <p:nvPr>
                <p:custDataLst>
                  <p:tags r:id="rId3"/>
                </p:custDataLst>
              </p:nvPr>
            </p:nvSpPr>
            <p:spPr>
              <a:xfrm>
                <a:off x="11431597" y="5007430"/>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49" name="Freeform"/>
              <p:cNvSpPr/>
              <p:nvPr/>
            </p:nvSpPr>
            <p:spPr>
              <a:xfrm>
                <a:off x="11511065" y="5114878"/>
                <a:ext cx="251480" cy="218477"/>
              </a:xfrm>
              <a:custGeom>
                <a:avLst/>
                <a:gdLst>
                  <a:gd name="T0" fmla="*/ 2723 w 2802"/>
                  <a:gd name="T1" fmla="*/ 27 h 2438"/>
                  <a:gd name="T2" fmla="*/ 2546 w 2802"/>
                  <a:gd name="T3" fmla="*/ 45 h 2438"/>
                  <a:gd name="T4" fmla="*/ 1717 w 2802"/>
                  <a:gd name="T5" fmla="*/ 29 h 2438"/>
                  <a:gd name="T6" fmla="*/ 1085 w 2802"/>
                  <a:gd name="T7" fmla="*/ 29 h 2438"/>
                  <a:gd name="T8" fmla="*/ 256 w 2802"/>
                  <a:gd name="T9" fmla="*/ 45 h 2438"/>
                  <a:gd name="T10" fmla="*/ 78 w 2802"/>
                  <a:gd name="T11" fmla="*/ 27 h 2438"/>
                  <a:gd name="T12" fmla="*/ 0 w 2802"/>
                  <a:gd name="T13" fmla="*/ 93 h 2438"/>
                  <a:gd name="T14" fmla="*/ 55 w 2802"/>
                  <a:gd name="T15" fmla="*/ 1819 h 2438"/>
                  <a:gd name="T16" fmla="*/ 870 w 2802"/>
                  <a:gd name="T17" fmla="*/ 2183 h 2438"/>
                  <a:gd name="T18" fmla="*/ 1767 w 2802"/>
                  <a:gd name="T19" fmla="*/ 2438 h 2438"/>
                  <a:gd name="T20" fmla="*/ 2022 w 2802"/>
                  <a:gd name="T21" fmla="*/ 1948 h 2438"/>
                  <a:gd name="T22" fmla="*/ 2802 w 2802"/>
                  <a:gd name="T23" fmla="*/ 1754 h 2438"/>
                  <a:gd name="T24" fmla="*/ 2778 w 2802"/>
                  <a:gd name="T25" fmla="*/ 42 h 2438"/>
                  <a:gd name="T26" fmla="*/ 870 w 2802"/>
                  <a:gd name="T27" fmla="*/ 1656 h 2438"/>
                  <a:gd name="T28" fmla="*/ 332 w 2802"/>
                  <a:gd name="T29" fmla="*/ 1694 h 2438"/>
                  <a:gd name="T30" fmla="*/ 809 w 2802"/>
                  <a:gd name="T31" fmla="*/ 134 h 2438"/>
                  <a:gd name="T32" fmla="*/ 1334 w 2802"/>
                  <a:gd name="T33" fmla="*/ 352 h 2438"/>
                  <a:gd name="T34" fmla="*/ 1125 w 2802"/>
                  <a:gd name="T35" fmla="*/ 542 h 2438"/>
                  <a:gd name="T36" fmla="*/ 1446 w 2802"/>
                  <a:gd name="T37" fmla="*/ 2324 h 2438"/>
                  <a:gd name="T38" fmla="*/ 1446 w 2802"/>
                  <a:gd name="T39" fmla="*/ 2167 h 2438"/>
                  <a:gd name="T40" fmla="*/ 1446 w 2802"/>
                  <a:gd name="T41" fmla="*/ 2324 h 2438"/>
                  <a:gd name="T42" fmla="*/ 1032 w 2802"/>
                  <a:gd name="T43" fmla="*/ 2068 h 2438"/>
                  <a:gd name="T44" fmla="*/ 1860 w 2802"/>
                  <a:gd name="T45" fmla="*/ 785 h 2438"/>
                  <a:gd name="T46" fmla="*/ 2470 w 2802"/>
                  <a:gd name="T47" fmla="*/ 1694 h 2438"/>
                  <a:gd name="T48" fmla="*/ 2022 w 2802"/>
                  <a:gd name="T49" fmla="*/ 797 h 2438"/>
                  <a:gd name="T50" fmla="*/ 1468 w 2802"/>
                  <a:gd name="T51" fmla="*/ 542 h 2438"/>
                  <a:gd name="T52" fmla="*/ 1755 w 2802"/>
                  <a:gd name="T53" fmla="*/ 157 h 2438"/>
                  <a:gd name="T54" fmla="*/ 2470 w 2802"/>
                  <a:gd name="T55" fmla="*/ 169 h 2438"/>
                  <a:gd name="T56" fmla="*/ 1151 w 2802"/>
                  <a:gd name="T57" fmla="*/ 1137 h 2438"/>
                  <a:gd name="T58" fmla="*/ 1217 w 2802"/>
                  <a:gd name="T59" fmla="*/ 881 h 2438"/>
                  <a:gd name="T60" fmla="*/ 1741 w 2802"/>
                  <a:gd name="T61" fmla="*/ 947 h 2438"/>
                  <a:gd name="T62" fmla="*/ 1674 w 2802"/>
                  <a:gd name="T63" fmla="*/ 1204 h 2438"/>
                  <a:gd name="T64" fmla="*/ 1151 w 2802"/>
                  <a:gd name="T65" fmla="*/ 1137 h 2438"/>
                  <a:gd name="T66" fmla="*/ 1209 w 2802"/>
                  <a:gd name="T67" fmla="*/ 1316 h 2438"/>
                  <a:gd name="T68" fmla="*/ 1741 w 2802"/>
                  <a:gd name="T69" fmla="*/ 1383 h 2438"/>
                  <a:gd name="T70" fmla="*/ 1209 w 2802"/>
                  <a:gd name="T71" fmla="*/ 1449 h 2438"/>
                  <a:gd name="T72" fmla="*/ 1143 w 2802"/>
                  <a:gd name="T73" fmla="*/ 1624 h 2438"/>
                  <a:gd name="T74" fmla="*/ 1401 w 2802"/>
                  <a:gd name="T75" fmla="*/ 1558 h 2438"/>
                  <a:gd name="T76" fmla="*/ 1401 w 2802"/>
                  <a:gd name="T77" fmla="*/ 1691 h 2438"/>
                  <a:gd name="T78" fmla="*/ 1143 w 2802"/>
                  <a:gd name="T79" fmla="*/ 1624 h 2438"/>
                  <a:gd name="T80" fmla="*/ 1209 w 2802"/>
                  <a:gd name="T81" fmla="*/ 1799 h 2438"/>
                  <a:gd name="T82" fmla="*/ 1618 w 2802"/>
                  <a:gd name="T83" fmla="*/ 1866 h 2438"/>
                  <a:gd name="T84" fmla="*/ 1209 w 2802"/>
                  <a:gd name="T85" fmla="*/ 1933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2" h="2438">
                    <a:moveTo>
                      <a:pt x="2778" y="42"/>
                    </a:moveTo>
                    <a:cubicBezTo>
                      <a:pt x="2763" y="29"/>
                      <a:pt x="2743" y="24"/>
                      <a:pt x="2723" y="27"/>
                    </a:cubicBezTo>
                    <a:lnTo>
                      <a:pt x="2571" y="55"/>
                    </a:lnTo>
                    <a:cubicBezTo>
                      <a:pt x="2564" y="50"/>
                      <a:pt x="2555" y="46"/>
                      <a:pt x="2546" y="45"/>
                    </a:cubicBezTo>
                    <a:cubicBezTo>
                      <a:pt x="2534" y="43"/>
                      <a:pt x="2245" y="0"/>
                      <a:pt x="1993" y="0"/>
                    </a:cubicBezTo>
                    <a:cubicBezTo>
                      <a:pt x="1873" y="0"/>
                      <a:pt x="1782" y="10"/>
                      <a:pt x="1717" y="29"/>
                    </a:cubicBezTo>
                    <a:cubicBezTo>
                      <a:pt x="1562" y="75"/>
                      <a:pt x="1459" y="162"/>
                      <a:pt x="1401" y="224"/>
                    </a:cubicBezTo>
                    <a:cubicBezTo>
                      <a:pt x="1343" y="162"/>
                      <a:pt x="1239" y="75"/>
                      <a:pt x="1085" y="29"/>
                    </a:cubicBezTo>
                    <a:cubicBezTo>
                      <a:pt x="1019" y="10"/>
                      <a:pt x="929" y="0"/>
                      <a:pt x="809" y="0"/>
                    </a:cubicBezTo>
                    <a:cubicBezTo>
                      <a:pt x="556" y="0"/>
                      <a:pt x="268" y="43"/>
                      <a:pt x="256" y="45"/>
                    </a:cubicBezTo>
                    <a:cubicBezTo>
                      <a:pt x="246" y="46"/>
                      <a:pt x="238" y="50"/>
                      <a:pt x="230" y="55"/>
                    </a:cubicBezTo>
                    <a:lnTo>
                      <a:pt x="78" y="27"/>
                    </a:lnTo>
                    <a:cubicBezTo>
                      <a:pt x="59" y="24"/>
                      <a:pt x="39" y="29"/>
                      <a:pt x="24" y="42"/>
                    </a:cubicBezTo>
                    <a:cubicBezTo>
                      <a:pt x="9" y="55"/>
                      <a:pt x="0" y="73"/>
                      <a:pt x="0" y="93"/>
                    </a:cubicBezTo>
                    <a:lnTo>
                      <a:pt x="0" y="1754"/>
                    </a:lnTo>
                    <a:cubicBezTo>
                      <a:pt x="0" y="1786"/>
                      <a:pt x="23" y="1814"/>
                      <a:pt x="55" y="1819"/>
                    </a:cubicBezTo>
                    <a:lnTo>
                      <a:pt x="870" y="1964"/>
                    </a:lnTo>
                    <a:lnTo>
                      <a:pt x="870" y="2183"/>
                    </a:lnTo>
                    <a:cubicBezTo>
                      <a:pt x="870" y="2323"/>
                      <a:pt x="984" y="2438"/>
                      <a:pt x="1125" y="2438"/>
                    </a:cubicBezTo>
                    <a:lnTo>
                      <a:pt x="1767" y="2438"/>
                    </a:lnTo>
                    <a:cubicBezTo>
                      <a:pt x="1907" y="2438"/>
                      <a:pt x="2022" y="2323"/>
                      <a:pt x="2022" y="2183"/>
                    </a:cubicBezTo>
                    <a:lnTo>
                      <a:pt x="2022" y="1948"/>
                    </a:lnTo>
                    <a:lnTo>
                      <a:pt x="2747" y="1819"/>
                    </a:lnTo>
                    <a:cubicBezTo>
                      <a:pt x="2779" y="1814"/>
                      <a:pt x="2802" y="1786"/>
                      <a:pt x="2802" y="1754"/>
                    </a:cubicBezTo>
                    <a:lnTo>
                      <a:pt x="2802" y="93"/>
                    </a:lnTo>
                    <a:cubicBezTo>
                      <a:pt x="2802" y="73"/>
                      <a:pt x="2793" y="55"/>
                      <a:pt x="2778" y="42"/>
                    </a:cubicBezTo>
                    <a:close/>
                    <a:moveTo>
                      <a:pt x="870" y="797"/>
                    </a:moveTo>
                    <a:lnTo>
                      <a:pt x="870" y="1656"/>
                    </a:lnTo>
                    <a:cubicBezTo>
                      <a:pt x="853" y="1655"/>
                      <a:pt x="836" y="1655"/>
                      <a:pt x="819" y="1655"/>
                    </a:cubicBezTo>
                    <a:cubicBezTo>
                      <a:pt x="634" y="1655"/>
                      <a:pt x="438" y="1679"/>
                      <a:pt x="332" y="1694"/>
                    </a:cubicBezTo>
                    <a:lnTo>
                      <a:pt x="332" y="169"/>
                    </a:lnTo>
                    <a:cubicBezTo>
                      <a:pt x="429" y="157"/>
                      <a:pt x="631" y="134"/>
                      <a:pt x="809" y="134"/>
                    </a:cubicBezTo>
                    <a:cubicBezTo>
                      <a:pt x="915" y="134"/>
                      <a:pt x="995" y="141"/>
                      <a:pt x="1047" y="157"/>
                    </a:cubicBezTo>
                    <a:cubicBezTo>
                      <a:pt x="1211" y="206"/>
                      <a:pt x="1305" y="313"/>
                      <a:pt x="1334" y="352"/>
                    </a:cubicBezTo>
                    <a:lnTo>
                      <a:pt x="1334" y="542"/>
                    </a:lnTo>
                    <a:lnTo>
                      <a:pt x="1125" y="542"/>
                    </a:lnTo>
                    <a:cubicBezTo>
                      <a:pt x="984" y="542"/>
                      <a:pt x="870" y="657"/>
                      <a:pt x="870" y="797"/>
                    </a:cubicBezTo>
                    <a:close/>
                    <a:moveTo>
                      <a:pt x="1446" y="2324"/>
                    </a:moveTo>
                    <a:cubicBezTo>
                      <a:pt x="1402" y="2324"/>
                      <a:pt x="1367" y="2288"/>
                      <a:pt x="1367" y="2245"/>
                    </a:cubicBezTo>
                    <a:cubicBezTo>
                      <a:pt x="1367" y="2202"/>
                      <a:pt x="1402" y="2167"/>
                      <a:pt x="1446" y="2167"/>
                    </a:cubicBezTo>
                    <a:cubicBezTo>
                      <a:pt x="1489" y="2167"/>
                      <a:pt x="1524" y="2202"/>
                      <a:pt x="1524" y="2245"/>
                    </a:cubicBezTo>
                    <a:cubicBezTo>
                      <a:pt x="1524" y="2288"/>
                      <a:pt x="1489" y="2324"/>
                      <a:pt x="1446" y="2324"/>
                    </a:cubicBezTo>
                    <a:close/>
                    <a:moveTo>
                      <a:pt x="1860" y="2068"/>
                    </a:moveTo>
                    <a:lnTo>
                      <a:pt x="1032" y="2068"/>
                    </a:lnTo>
                    <a:lnTo>
                      <a:pt x="1032" y="785"/>
                    </a:lnTo>
                    <a:lnTo>
                      <a:pt x="1860" y="785"/>
                    </a:lnTo>
                    <a:lnTo>
                      <a:pt x="1860" y="2068"/>
                    </a:lnTo>
                    <a:close/>
                    <a:moveTo>
                      <a:pt x="2470" y="1694"/>
                    </a:moveTo>
                    <a:cubicBezTo>
                      <a:pt x="2371" y="1680"/>
                      <a:pt x="2195" y="1658"/>
                      <a:pt x="2022" y="1655"/>
                    </a:cubicBezTo>
                    <a:lnTo>
                      <a:pt x="2022" y="797"/>
                    </a:lnTo>
                    <a:cubicBezTo>
                      <a:pt x="2022" y="657"/>
                      <a:pt x="1907" y="542"/>
                      <a:pt x="1767" y="542"/>
                    </a:cubicBezTo>
                    <a:lnTo>
                      <a:pt x="1468" y="542"/>
                    </a:lnTo>
                    <a:lnTo>
                      <a:pt x="1468" y="351"/>
                    </a:lnTo>
                    <a:cubicBezTo>
                      <a:pt x="1497" y="313"/>
                      <a:pt x="1590" y="206"/>
                      <a:pt x="1755" y="157"/>
                    </a:cubicBezTo>
                    <a:cubicBezTo>
                      <a:pt x="1807" y="141"/>
                      <a:pt x="1887" y="134"/>
                      <a:pt x="1993" y="134"/>
                    </a:cubicBezTo>
                    <a:cubicBezTo>
                      <a:pt x="2171" y="134"/>
                      <a:pt x="2373" y="157"/>
                      <a:pt x="2470" y="169"/>
                    </a:cubicBezTo>
                    <a:lnTo>
                      <a:pt x="2470" y="1694"/>
                    </a:lnTo>
                    <a:close/>
                    <a:moveTo>
                      <a:pt x="1151" y="1137"/>
                    </a:moveTo>
                    <a:lnTo>
                      <a:pt x="1151" y="947"/>
                    </a:lnTo>
                    <a:cubicBezTo>
                      <a:pt x="1151" y="911"/>
                      <a:pt x="1181" y="881"/>
                      <a:pt x="1217" y="881"/>
                    </a:cubicBezTo>
                    <a:lnTo>
                      <a:pt x="1674" y="881"/>
                    </a:lnTo>
                    <a:cubicBezTo>
                      <a:pt x="1711" y="881"/>
                      <a:pt x="1741" y="911"/>
                      <a:pt x="1741" y="947"/>
                    </a:cubicBezTo>
                    <a:lnTo>
                      <a:pt x="1741" y="1137"/>
                    </a:lnTo>
                    <a:cubicBezTo>
                      <a:pt x="1741" y="1174"/>
                      <a:pt x="1711" y="1204"/>
                      <a:pt x="1674" y="1204"/>
                    </a:cubicBezTo>
                    <a:lnTo>
                      <a:pt x="1217" y="1204"/>
                    </a:lnTo>
                    <a:cubicBezTo>
                      <a:pt x="1181" y="1204"/>
                      <a:pt x="1151" y="1174"/>
                      <a:pt x="1151" y="1137"/>
                    </a:cubicBezTo>
                    <a:close/>
                    <a:moveTo>
                      <a:pt x="1143" y="1383"/>
                    </a:moveTo>
                    <a:cubicBezTo>
                      <a:pt x="1143" y="1346"/>
                      <a:pt x="1172" y="1316"/>
                      <a:pt x="1209" y="1316"/>
                    </a:cubicBezTo>
                    <a:lnTo>
                      <a:pt x="1674" y="1316"/>
                    </a:lnTo>
                    <a:cubicBezTo>
                      <a:pt x="1711" y="1316"/>
                      <a:pt x="1741" y="1346"/>
                      <a:pt x="1741" y="1383"/>
                    </a:cubicBezTo>
                    <a:cubicBezTo>
                      <a:pt x="1741" y="1419"/>
                      <a:pt x="1711" y="1449"/>
                      <a:pt x="1674" y="1449"/>
                    </a:cubicBezTo>
                    <a:lnTo>
                      <a:pt x="1209" y="1449"/>
                    </a:lnTo>
                    <a:cubicBezTo>
                      <a:pt x="1172" y="1449"/>
                      <a:pt x="1143" y="1419"/>
                      <a:pt x="1143" y="1383"/>
                    </a:cubicBezTo>
                    <a:close/>
                    <a:moveTo>
                      <a:pt x="1143" y="1624"/>
                    </a:moveTo>
                    <a:cubicBezTo>
                      <a:pt x="1143" y="1587"/>
                      <a:pt x="1172" y="1558"/>
                      <a:pt x="1209" y="1558"/>
                    </a:cubicBezTo>
                    <a:lnTo>
                      <a:pt x="1401" y="1558"/>
                    </a:lnTo>
                    <a:cubicBezTo>
                      <a:pt x="1438" y="1558"/>
                      <a:pt x="1468" y="1587"/>
                      <a:pt x="1468" y="1624"/>
                    </a:cubicBezTo>
                    <a:cubicBezTo>
                      <a:pt x="1468" y="1661"/>
                      <a:pt x="1438" y="1691"/>
                      <a:pt x="1401" y="1691"/>
                    </a:cubicBezTo>
                    <a:lnTo>
                      <a:pt x="1209" y="1691"/>
                    </a:lnTo>
                    <a:cubicBezTo>
                      <a:pt x="1172" y="1691"/>
                      <a:pt x="1143" y="1661"/>
                      <a:pt x="1143" y="1624"/>
                    </a:cubicBezTo>
                    <a:close/>
                    <a:moveTo>
                      <a:pt x="1143" y="1866"/>
                    </a:moveTo>
                    <a:cubicBezTo>
                      <a:pt x="1143" y="1829"/>
                      <a:pt x="1172" y="1799"/>
                      <a:pt x="1209" y="1799"/>
                    </a:cubicBezTo>
                    <a:lnTo>
                      <a:pt x="1552" y="1799"/>
                    </a:lnTo>
                    <a:cubicBezTo>
                      <a:pt x="1589" y="1799"/>
                      <a:pt x="1618" y="1829"/>
                      <a:pt x="1618" y="1866"/>
                    </a:cubicBezTo>
                    <a:cubicBezTo>
                      <a:pt x="1618" y="1903"/>
                      <a:pt x="1589" y="1933"/>
                      <a:pt x="1552" y="1933"/>
                    </a:cubicBezTo>
                    <a:lnTo>
                      <a:pt x="1209" y="1933"/>
                    </a:lnTo>
                    <a:cubicBezTo>
                      <a:pt x="1172" y="1933"/>
                      <a:pt x="1143" y="1903"/>
                      <a:pt x="1143" y="1866"/>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nvGrpSpPr>
            <p:cNvPr id="45" name="组合 44"/>
            <p:cNvGrpSpPr/>
            <p:nvPr/>
          </p:nvGrpSpPr>
          <p:grpSpPr>
            <a:xfrm>
              <a:off x="9324168" y="5324286"/>
              <a:ext cx="387652" cy="387652"/>
              <a:chOff x="9324168" y="5324286"/>
              <a:chExt cx="387652" cy="387652"/>
            </a:xfrm>
          </p:grpSpPr>
          <p:sp>
            <p:nvSpPr>
              <p:cNvPr id="46" name="椭圆 108稻壳儿花儿小姐"/>
              <p:cNvSpPr/>
              <p:nvPr>
                <p:custDataLst>
                  <p:tags r:id="rId4"/>
                </p:custDataLst>
              </p:nvPr>
            </p:nvSpPr>
            <p:spPr>
              <a:xfrm>
                <a:off x="9324168" y="5324286"/>
                <a:ext cx="387652" cy="387652"/>
              </a:xfrm>
              <a:prstGeom prst="ellipse">
                <a:avLst/>
              </a:prstGeom>
              <a:gradFill flip="none" rotWithShape="1">
                <a:gsLst>
                  <a:gs pos="0">
                    <a:srgbClr val="FFFFFF"/>
                  </a:gs>
                  <a:gs pos="36000">
                    <a:srgbClr val="FFFFFF"/>
                  </a:gs>
                  <a:gs pos="100000">
                    <a:srgbClr val="C7C7C7"/>
                  </a:gs>
                </a:gsLst>
                <a:lin ang="13500000" scaled="1"/>
                <a:tileRect/>
              </a:gradFill>
              <a:ln w="19050" cap="flat" cmpd="sng" algn="ctr">
                <a:solidFill>
                  <a:srgbClr val="FFFFFF"/>
                </a:solidFill>
                <a:prstDash val="solid"/>
                <a:miter lim="800000"/>
              </a:ln>
              <a:effectLst>
                <a:outerShdw blurRad="266700" dist="190500" dir="2700000" sx="90000" sy="90000" algn="tl" rotWithShape="0">
                  <a:srgbClr val="000000">
                    <a:lumMod val="95000"/>
                    <a:lumOff val="5000"/>
                    <a:alpha val="20000"/>
                  </a:srgbClr>
                </a:outerShdw>
              </a:effectLst>
            </p:spPr>
            <p:txBody>
              <a:bodyPr rot="0" spcFirstLastPara="0" vert="horz" wrap="square" lIns="91440" tIns="45720" rIns="91440" bIns="45720" numCol="1" spcCol="0" rtlCol="0" fromWordArt="0" anchor="ctr" anchorCtr="0" forceAA="0" compatLnSpc="1">
                <a:noAutofit/>
              </a:bodyPr>
              <a:lstStyle/>
              <a:p>
                <a:pPr algn="r"/>
                <a:endParaRPr lang="zh-CN" altLang="en-US" sz="2400" kern="0" dirty="0">
                  <a:solidFill>
                    <a:srgbClr val="FFFFFF"/>
                  </a:solidFill>
                  <a:latin typeface="思源黑体 CN Bold" panose="020B0800000000000000" pitchFamily="34" charset="-122"/>
                  <a:ea typeface="思源黑体 CN Bold" panose="020B0800000000000000" pitchFamily="34" charset="-122"/>
                </a:endParaRPr>
              </a:p>
            </p:txBody>
          </p:sp>
          <p:sp>
            <p:nvSpPr>
              <p:cNvPr id="47" name="Freeform"/>
              <p:cNvSpPr/>
              <p:nvPr/>
            </p:nvSpPr>
            <p:spPr>
              <a:xfrm>
                <a:off x="9443425" y="5398731"/>
                <a:ext cx="245975" cy="251480"/>
              </a:xfrm>
              <a:custGeom>
                <a:avLst/>
                <a:gdLst>
                  <a:gd name="T0" fmla="*/ 192 w 415"/>
                  <a:gd name="T1" fmla="*/ 171 h 425"/>
                  <a:gd name="T2" fmla="*/ 50 w 415"/>
                  <a:gd name="T3" fmla="*/ 156 h 425"/>
                  <a:gd name="T4" fmla="*/ 192 w 415"/>
                  <a:gd name="T5" fmla="*/ 142 h 425"/>
                  <a:gd name="T6" fmla="*/ 281 w 415"/>
                  <a:gd name="T7" fmla="*/ 148 h 425"/>
                  <a:gd name="T8" fmla="*/ 201 w 415"/>
                  <a:gd name="T9" fmla="*/ 380 h 425"/>
                  <a:gd name="T10" fmla="*/ 281 w 415"/>
                  <a:gd name="T11" fmla="*/ 148 h 425"/>
                  <a:gd name="T12" fmla="*/ 260 w 415"/>
                  <a:gd name="T13" fmla="*/ 215 h 425"/>
                  <a:gd name="T14" fmla="*/ 248 w 415"/>
                  <a:gd name="T15" fmla="*/ 216 h 425"/>
                  <a:gd name="T16" fmla="*/ 168 w 415"/>
                  <a:gd name="T17" fmla="*/ 319 h 425"/>
                  <a:gd name="T18" fmla="*/ 180 w 415"/>
                  <a:gd name="T19" fmla="*/ 319 h 425"/>
                  <a:gd name="T20" fmla="*/ 261 w 415"/>
                  <a:gd name="T21" fmla="*/ 216 h 425"/>
                  <a:gd name="T22" fmla="*/ 274 w 415"/>
                  <a:gd name="T23" fmla="*/ 188 h 425"/>
                  <a:gd name="T24" fmla="*/ 274 w 415"/>
                  <a:gd name="T25" fmla="*/ 200 h 425"/>
                  <a:gd name="T26" fmla="*/ 281 w 415"/>
                  <a:gd name="T27" fmla="*/ 202 h 425"/>
                  <a:gd name="T28" fmla="*/ 296 w 415"/>
                  <a:gd name="T29" fmla="*/ 189 h 425"/>
                  <a:gd name="T30" fmla="*/ 278 w 415"/>
                  <a:gd name="T31" fmla="*/ 183 h 425"/>
                  <a:gd name="T32" fmla="*/ 359 w 415"/>
                  <a:gd name="T33" fmla="*/ 204 h 425"/>
                  <a:gd name="T34" fmla="*/ 305 w 415"/>
                  <a:gd name="T35" fmla="*/ 121 h 425"/>
                  <a:gd name="T36" fmla="*/ 408 w 415"/>
                  <a:gd name="T37" fmla="*/ 149 h 425"/>
                  <a:gd name="T38" fmla="*/ 312 w 415"/>
                  <a:gd name="T39" fmla="*/ 114 h 425"/>
                  <a:gd name="T40" fmla="*/ 350 w 415"/>
                  <a:gd name="T41" fmla="*/ 79 h 425"/>
                  <a:gd name="T42" fmla="*/ 407 w 415"/>
                  <a:gd name="T43" fmla="*/ 123 h 425"/>
                  <a:gd name="T44" fmla="*/ 394 w 415"/>
                  <a:gd name="T45" fmla="*/ 137 h 425"/>
                  <a:gd name="T46" fmla="*/ 338 w 415"/>
                  <a:gd name="T47" fmla="*/ 112 h 425"/>
                  <a:gd name="T48" fmla="*/ 394 w 415"/>
                  <a:gd name="T49" fmla="*/ 137 h 425"/>
                  <a:gd name="T50" fmla="*/ 193 w 415"/>
                  <a:gd name="T51" fmla="*/ 390 h 425"/>
                  <a:gd name="T52" fmla="*/ 99 w 415"/>
                  <a:gd name="T53" fmla="*/ 422 h 425"/>
                  <a:gd name="T54" fmla="*/ 121 w 415"/>
                  <a:gd name="T55" fmla="*/ 326 h 425"/>
                  <a:gd name="T56" fmla="*/ 118 w 415"/>
                  <a:gd name="T57" fmla="*/ 382 h 425"/>
                  <a:gd name="T58" fmla="*/ 169 w 415"/>
                  <a:gd name="T59" fmla="*/ 386 h 425"/>
                  <a:gd name="T60" fmla="*/ 104 w 415"/>
                  <a:gd name="T61" fmla="*/ 324 h 425"/>
                  <a:gd name="T62" fmla="*/ 32 w 415"/>
                  <a:gd name="T63" fmla="*/ 353 h 425"/>
                  <a:gd name="T64" fmla="*/ 0 w 415"/>
                  <a:gd name="T65" fmla="*/ 87 h 425"/>
                  <a:gd name="T66" fmla="*/ 71 w 415"/>
                  <a:gd name="T67" fmla="*/ 54 h 425"/>
                  <a:gd name="T68" fmla="*/ 83 w 415"/>
                  <a:gd name="T69" fmla="*/ 40 h 425"/>
                  <a:gd name="T70" fmla="*/ 93 w 415"/>
                  <a:gd name="T71" fmla="*/ 35 h 425"/>
                  <a:gd name="T72" fmla="*/ 164 w 415"/>
                  <a:gd name="T73" fmla="*/ 35 h 425"/>
                  <a:gd name="T74" fmla="*/ 173 w 415"/>
                  <a:gd name="T75" fmla="*/ 40 h 425"/>
                  <a:gd name="T76" fmla="*/ 185 w 415"/>
                  <a:gd name="T77" fmla="*/ 54 h 425"/>
                  <a:gd name="T78" fmla="*/ 256 w 415"/>
                  <a:gd name="T79" fmla="*/ 87 h 425"/>
                  <a:gd name="T80" fmla="*/ 227 w 415"/>
                  <a:gd name="T81" fmla="*/ 180 h 425"/>
                  <a:gd name="T82" fmla="*/ 210 w 415"/>
                  <a:gd name="T83" fmla="*/ 83 h 425"/>
                  <a:gd name="T84" fmla="*/ 185 w 415"/>
                  <a:gd name="T85" fmla="*/ 99 h 425"/>
                  <a:gd name="T86" fmla="*/ 83 w 415"/>
                  <a:gd name="T87" fmla="*/ 111 h 425"/>
                  <a:gd name="T88" fmla="*/ 71 w 415"/>
                  <a:gd name="T89" fmla="*/ 83 h 425"/>
                  <a:gd name="T90" fmla="*/ 29 w 415"/>
                  <a:gd name="T91" fmla="*/ 100 h 425"/>
                  <a:gd name="T92" fmla="*/ 46 w 415"/>
                  <a:gd name="T93" fmla="*/ 324 h 425"/>
                  <a:gd name="T94" fmla="*/ 114 w 415"/>
                  <a:gd name="T95" fmla="*/ 35 h 425"/>
                  <a:gd name="T96" fmla="*/ 142 w 415"/>
                  <a:gd name="T97" fmla="*/ 40 h 425"/>
                  <a:gd name="T98" fmla="*/ 128 w 415"/>
                  <a:gd name="T99" fmla="*/ 21 h 425"/>
                  <a:gd name="T100" fmla="*/ 193 w 415"/>
                  <a:gd name="T101" fmla="*/ 218 h 425"/>
                  <a:gd name="T102" fmla="*/ 192 w 415"/>
                  <a:gd name="T103" fmla="*/ 189 h 425"/>
                  <a:gd name="T104" fmla="*/ 50 w 415"/>
                  <a:gd name="T105" fmla="*/ 204 h 425"/>
                  <a:gd name="T106" fmla="*/ 192 w 415"/>
                  <a:gd name="T107" fmla="*/ 218 h 425"/>
                  <a:gd name="T108" fmla="*/ 50 w 415"/>
                  <a:gd name="T109" fmla="*/ 251 h 425"/>
                  <a:gd name="T110" fmla="*/ 151 w 415"/>
                  <a:gd name="T111" fmla="*/ 265 h 425"/>
                  <a:gd name="T112" fmla="*/ 65 w 415"/>
                  <a:gd name="T113" fmla="*/ 23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 h="425">
                    <a:moveTo>
                      <a:pt x="207" y="156"/>
                    </a:moveTo>
                    <a:cubicBezTo>
                      <a:pt x="207" y="164"/>
                      <a:pt x="200" y="171"/>
                      <a:pt x="192" y="171"/>
                    </a:cubicBezTo>
                    <a:lnTo>
                      <a:pt x="65" y="171"/>
                    </a:lnTo>
                    <a:cubicBezTo>
                      <a:pt x="57" y="171"/>
                      <a:pt x="50" y="164"/>
                      <a:pt x="50" y="156"/>
                    </a:cubicBezTo>
                    <a:cubicBezTo>
                      <a:pt x="50" y="149"/>
                      <a:pt x="57" y="142"/>
                      <a:pt x="65" y="142"/>
                    </a:cubicBezTo>
                    <a:lnTo>
                      <a:pt x="192" y="142"/>
                    </a:lnTo>
                    <a:cubicBezTo>
                      <a:pt x="200" y="142"/>
                      <a:pt x="207" y="149"/>
                      <a:pt x="207" y="156"/>
                    </a:cubicBezTo>
                    <a:close/>
                    <a:moveTo>
                      <a:pt x="281" y="148"/>
                    </a:moveTo>
                    <a:lnTo>
                      <a:pt x="352" y="212"/>
                    </a:lnTo>
                    <a:lnTo>
                      <a:pt x="201" y="380"/>
                    </a:lnTo>
                    <a:lnTo>
                      <a:pt x="130" y="316"/>
                    </a:lnTo>
                    <a:lnTo>
                      <a:pt x="281" y="148"/>
                    </a:lnTo>
                    <a:close/>
                    <a:moveTo>
                      <a:pt x="261" y="216"/>
                    </a:moveTo>
                    <a:lnTo>
                      <a:pt x="260" y="215"/>
                    </a:lnTo>
                    <a:cubicBezTo>
                      <a:pt x="259" y="214"/>
                      <a:pt x="256" y="213"/>
                      <a:pt x="254" y="213"/>
                    </a:cubicBezTo>
                    <a:cubicBezTo>
                      <a:pt x="252" y="213"/>
                      <a:pt x="250" y="214"/>
                      <a:pt x="248" y="216"/>
                    </a:cubicBezTo>
                    <a:lnTo>
                      <a:pt x="167" y="306"/>
                    </a:lnTo>
                    <a:cubicBezTo>
                      <a:pt x="164" y="310"/>
                      <a:pt x="164" y="316"/>
                      <a:pt x="168" y="319"/>
                    </a:cubicBezTo>
                    <a:cubicBezTo>
                      <a:pt x="170" y="321"/>
                      <a:pt x="172" y="322"/>
                      <a:pt x="174" y="321"/>
                    </a:cubicBezTo>
                    <a:cubicBezTo>
                      <a:pt x="176" y="321"/>
                      <a:pt x="178" y="320"/>
                      <a:pt x="180" y="319"/>
                    </a:cubicBezTo>
                    <a:lnTo>
                      <a:pt x="261" y="228"/>
                    </a:lnTo>
                    <a:cubicBezTo>
                      <a:pt x="265" y="224"/>
                      <a:pt x="264" y="219"/>
                      <a:pt x="261" y="216"/>
                    </a:cubicBezTo>
                    <a:close/>
                    <a:moveTo>
                      <a:pt x="278" y="183"/>
                    </a:moveTo>
                    <a:lnTo>
                      <a:pt x="274" y="188"/>
                    </a:lnTo>
                    <a:cubicBezTo>
                      <a:pt x="272" y="190"/>
                      <a:pt x="271" y="192"/>
                      <a:pt x="271" y="194"/>
                    </a:cubicBezTo>
                    <a:cubicBezTo>
                      <a:pt x="272" y="196"/>
                      <a:pt x="273" y="198"/>
                      <a:pt x="274" y="200"/>
                    </a:cubicBezTo>
                    <a:lnTo>
                      <a:pt x="275" y="200"/>
                    </a:lnTo>
                    <a:cubicBezTo>
                      <a:pt x="276" y="202"/>
                      <a:pt x="279" y="203"/>
                      <a:pt x="281" y="202"/>
                    </a:cubicBezTo>
                    <a:cubicBezTo>
                      <a:pt x="283" y="202"/>
                      <a:pt x="285" y="201"/>
                      <a:pt x="287" y="200"/>
                    </a:cubicBezTo>
                    <a:lnTo>
                      <a:pt x="296" y="189"/>
                    </a:lnTo>
                    <a:lnTo>
                      <a:pt x="290" y="183"/>
                    </a:lnTo>
                    <a:cubicBezTo>
                      <a:pt x="286" y="180"/>
                      <a:pt x="281" y="180"/>
                      <a:pt x="278" y="183"/>
                    </a:cubicBezTo>
                    <a:close/>
                    <a:moveTo>
                      <a:pt x="288" y="140"/>
                    </a:moveTo>
                    <a:lnTo>
                      <a:pt x="359" y="204"/>
                    </a:lnTo>
                    <a:lnTo>
                      <a:pt x="377" y="185"/>
                    </a:lnTo>
                    <a:lnTo>
                      <a:pt x="305" y="121"/>
                    </a:lnTo>
                    <a:lnTo>
                      <a:pt x="288" y="140"/>
                    </a:lnTo>
                    <a:close/>
                    <a:moveTo>
                      <a:pt x="408" y="149"/>
                    </a:moveTo>
                    <a:lnTo>
                      <a:pt x="383" y="177"/>
                    </a:lnTo>
                    <a:lnTo>
                      <a:pt x="312" y="114"/>
                    </a:lnTo>
                    <a:lnTo>
                      <a:pt x="337" y="86"/>
                    </a:lnTo>
                    <a:cubicBezTo>
                      <a:pt x="340" y="82"/>
                      <a:pt x="345" y="80"/>
                      <a:pt x="350" y="79"/>
                    </a:cubicBezTo>
                    <a:cubicBezTo>
                      <a:pt x="355" y="79"/>
                      <a:pt x="360" y="81"/>
                      <a:pt x="363" y="84"/>
                    </a:cubicBezTo>
                    <a:lnTo>
                      <a:pt x="407" y="123"/>
                    </a:lnTo>
                    <a:cubicBezTo>
                      <a:pt x="414" y="130"/>
                      <a:pt x="415" y="142"/>
                      <a:pt x="408" y="149"/>
                    </a:cubicBezTo>
                    <a:close/>
                    <a:moveTo>
                      <a:pt x="394" y="137"/>
                    </a:moveTo>
                    <a:lnTo>
                      <a:pt x="351" y="98"/>
                    </a:lnTo>
                    <a:lnTo>
                      <a:pt x="338" y="112"/>
                    </a:lnTo>
                    <a:lnTo>
                      <a:pt x="381" y="151"/>
                    </a:lnTo>
                    <a:lnTo>
                      <a:pt x="394" y="137"/>
                    </a:lnTo>
                    <a:close/>
                    <a:moveTo>
                      <a:pt x="121" y="326"/>
                    </a:moveTo>
                    <a:lnTo>
                      <a:pt x="193" y="390"/>
                    </a:lnTo>
                    <a:lnTo>
                      <a:pt x="108" y="424"/>
                    </a:lnTo>
                    <a:cubicBezTo>
                      <a:pt x="105" y="425"/>
                      <a:pt x="102" y="425"/>
                      <a:pt x="99" y="422"/>
                    </a:cubicBezTo>
                    <a:cubicBezTo>
                      <a:pt x="96" y="420"/>
                      <a:pt x="95" y="416"/>
                      <a:pt x="96" y="413"/>
                    </a:cubicBezTo>
                    <a:lnTo>
                      <a:pt x="121" y="326"/>
                    </a:lnTo>
                    <a:close/>
                    <a:moveTo>
                      <a:pt x="128" y="348"/>
                    </a:moveTo>
                    <a:lnTo>
                      <a:pt x="118" y="382"/>
                    </a:lnTo>
                    <a:lnTo>
                      <a:pt x="137" y="399"/>
                    </a:lnTo>
                    <a:lnTo>
                      <a:pt x="169" y="386"/>
                    </a:lnTo>
                    <a:lnTo>
                      <a:pt x="128" y="348"/>
                    </a:lnTo>
                    <a:close/>
                    <a:moveTo>
                      <a:pt x="104" y="324"/>
                    </a:moveTo>
                    <a:lnTo>
                      <a:pt x="95" y="353"/>
                    </a:lnTo>
                    <a:lnTo>
                      <a:pt x="32" y="353"/>
                    </a:lnTo>
                    <a:cubicBezTo>
                      <a:pt x="14" y="353"/>
                      <a:pt x="0" y="338"/>
                      <a:pt x="0" y="320"/>
                    </a:cubicBezTo>
                    <a:lnTo>
                      <a:pt x="0" y="87"/>
                    </a:lnTo>
                    <a:cubicBezTo>
                      <a:pt x="0" y="69"/>
                      <a:pt x="14" y="54"/>
                      <a:pt x="32" y="54"/>
                    </a:cubicBezTo>
                    <a:lnTo>
                      <a:pt x="71" y="54"/>
                    </a:lnTo>
                    <a:lnTo>
                      <a:pt x="71" y="52"/>
                    </a:lnTo>
                    <a:cubicBezTo>
                      <a:pt x="71" y="46"/>
                      <a:pt x="77" y="40"/>
                      <a:pt x="83" y="40"/>
                    </a:cubicBezTo>
                    <a:lnTo>
                      <a:pt x="93" y="40"/>
                    </a:lnTo>
                    <a:cubicBezTo>
                      <a:pt x="93" y="39"/>
                      <a:pt x="93" y="37"/>
                      <a:pt x="93" y="35"/>
                    </a:cubicBezTo>
                    <a:cubicBezTo>
                      <a:pt x="93" y="16"/>
                      <a:pt x="109" y="0"/>
                      <a:pt x="128" y="0"/>
                    </a:cubicBezTo>
                    <a:cubicBezTo>
                      <a:pt x="148" y="0"/>
                      <a:pt x="164" y="16"/>
                      <a:pt x="164" y="35"/>
                    </a:cubicBezTo>
                    <a:cubicBezTo>
                      <a:pt x="164" y="37"/>
                      <a:pt x="164" y="39"/>
                      <a:pt x="163" y="40"/>
                    </a:cubicBezTo>
                    <a:lnTo>
                      <a:pt x="173" y="40"/>
                    </a:lnTo>
                    <a:cubicBezTo>
                      <a:pt x="180" y="40"/>
                      <a:pt x="185" y="46"/>
                      <a:pt x="185" y="52"/>
                    </a:cubicBezTo>
                    <a:lnTo>
                      <a:pt x="185" y="54"/>
                    </a:lnTo>
                    <a:lnTo>
                      <a:pt x="224" y="54"/>
                    </a:lnTo>
                    <a:cubicBezTo>
                      <a:pt x="241" y="54"/>
                      <a:pt x="256" y="69"/>
                      <a:pt x="256" y="87"/>
                    </a:cubicBezTo>
                    <a:lnTo>
                      <a:pt x="256" y="148"/>
                    </a:lnTo>
                    <a:lnTo>
                      <a:pt x="227" y="180"/>
                    </a:lnTo>
                    <a:lnTo>
                      <a:pt x="227" y="100"/>
                    </a:lnTo>
                    <a:cubicBezTo>
                      <a:pt x="227" y="91"/>
                      <a:pt x="220" y="83"/>
                      <a:pt x="210" y="83"/>
                    </a:cubicBezTo>
                    <a:lnTo>
                      <a:pt x="185" y="83"/>
                    </a:lnTo>
                    <a:lnTo>
                      <a:pt x="185" y="99"/>
                    </a:lnTo>
                    <a:cubicBezTo>
                      <a:pt x="185" y="106"/>
                      <a:pt x="180" y="111"/>
                      <a:pt x="173" y="111"/>
                    </a:cubicBezTo>
                    <a:lnTo>
                      <a:pt x="83" y="111"/>
                    </a:lnTo>
                    <a:cubicBezTo>
                      <a:pt x="77" y="111"/>
                      <a:pt x="71" y="106"/>
                      <a:pt x="71" y="99"/>
                    </a:cubicBezTo>
                    <a:lnTo>
                      <a:pt x="71" y="83"/>
                    </a:lnTo>
                    <a:lnTo>
                      <a:pt x="46" y="83"/>
                    </a:lnTo>
                    <a:cubicBezTo>
                      <a:pt x="36" y="83"/>
                      <a:pt x="29" y="91"/>
                      <a:pt x="29" y="100"/>
                    </a:cubicBezTo>
                    <a:lnTo>
                      <a:pt x="29" y="307"/>
                    </a:lnTo>
                    <a:cubicBezTo>
                      <a:pt x="29" y="316"/>
                      <a:pt x="36" y="324"/>
                      <a:pt x="46" y="324"/>
                    </a:cubicBezTo>
                    <a:lnTo>
                      <a:pt x="104" y="324"/>
                    </a:lnTo>
                    <a:close/>
                    <a:moveTo>
                      <a:pt x="114" y="35"/>
                    </a:moveTo>
                    <a:cubicBezTo>
                      <a:pt x="114" y="37"/>
                      <a:pt x="114" y="39"/>
                      <a:pt x="115" y="40"/>
                    </a:cubicBezTo>
                    <a:lnTo>
                      <a:pt x="142" y="40"/>
                    </a:lnTo>
                    <a:cubicBezTo>
                      <a:pt x="142" y="39"/>
                      <a:pt x="142" y="37"/>
                      <a:pt x="142" y="35"/>
                    </a:cubicBezTo>
                    <a:cubicBezTo>
                      <a:pt x="142" y="28"/>
                      <a:pt x="136" y="21"/>
                      <a:pt x="128" y="21"/>
                    </a:cubicBezTo>
                    <a:cubicBezTo>
                      <a:pt x="120" y="21"/>
                      <a:pt x="114" y="28"/>
                      <a:pt x="114" y="35"/>
                    </a:cubicBezTo>
                    <a:close/>
                    <a:moveTo>
                      <a:pt x="193" y="218"/>
                    </a:moveTo>
                    <a:lnTo>
                      <a:pt x="207" y="203"/>
                    </a:lnTo>
                    <a:cubicBezTo>
                      <a:pt x="206" y="195"/>
                      <a:pt x="200" y="189"/>
                      <a:pt x="192" y="189"/>
                    </a:cubicBezTo>
                    <a:lnTo>
                      <a:pt x="65" y="189"/>
                    </a:lnTo>
                    <a:cubicBezTo>
                      <a:pt x="57" y="189"/>
                      <a:pt x="50" y="196"/>
                      <a:pt x="50" y="204"/>
                    </a:cubicBezTo>
                    <a:cubicBezTo>
                      <a:pt x="50" y="211"/>
                      <a:pt x="57" y="218"/>
                      <a:pt x="65" y="218"/>
                    </a:cubicBezTo>
                    <a:lnTo>
                      <a:pt x="192" y="218"/>
                    </a:lnTo>
                    <a:cubicBezTo>
                      <a:pt x="193" y="218"/>
                      <a:pt x="193" y="218"/>
                      <a:pt x="193" y="218"/>
                    </a:cubicBezTo>
                    <a:close/>
                    <a:moveTo>
                      <a:pt x="50" y="251"/>
                    </a:moveTo>
                    <a:cubicBezTo>
                      <a:pt x="50" y="258"/>
                      <a:pt x="57" y="265"/>
                      <a:pt x="65" y="265"/>
                    </a:cubicBezTo>
                    <a:lnTo>
                      <a:pt x="151" y="265"/>
                    </a:lnTo>
                    <a:lnTo>
                      <a:pt x="177" y="236"/>
                    </a:lnTo>
                    <a:lnTo>
                      <a:pt x="65" y="236"/>
                    </a:lnTo>
                    <a:cubicBezTo>
                      <a:pt x="57" y="236"/>
                      <a:pt x="50" y="243"/>
                      <a:pt x="50" y="251"/>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君黑-45简" panose="020B0604020202020204" pitchFamily="34" charset="-122"/>
                </a:endParaRPr>
              </a:p>
            </p:txBody>
          </p:sp>
        </p:grpSp>
      </p:grpSp>
      <p:sp>
        <p:nvSpPr>
          <p:cNvPr id="55" name="文本框稻壳儿花儿小姐"/>
          <p:cNvSpPr txBox="1"/>
          <p:nvPr/>
        </p:nvSpPr>
        <p:spPr>
          <a:xfrm>
            <a:off x="2638816" y="3936831"/>
            <a:ext cx="6914367" cy="1052596"/>
          </a:xfrm>
          <a:prstGeom prst="rect">
            <a:avLst/>
          </a:prstGeom>
          <a:noFill/>
        </p:spPr>
        <p:txBody>
          <a:bodyPr vert="horz" wrap="square" rtlCol="0">
            <a:spAutoFit/>
          </a:bodyPr>
          <a:lstStyle/>
          <a:p>
            <a:pPr lvl="0" algn="ctr">
              <a:lnSpc>
                <a:spcPct val="130000"/>
              </a:lnSpc>
              <a:defRPr/>
            </a:pPr>
            <a:r>
              <a:rPr lang="en-US" altLang="zh-CN" sz="1200" spc="150" dirty="0">
                <a:solidFill>
                  <a:schemeClr val="tx1">
                    <a:lumMod val="85000"/>
                    <a:lumOff val="15000"/>
                  </a:schemeClr>
                </a:solidFill>
                <a:latin typeface="+mn-ea"/>
                <a:cs typeface="+mn-ea"/>
                <a:sym typeface="Calibri" panose="020F0502020204030204" pitchFamily="34" charset="0"/>
              </a:rPr>
              <a:t>it is a kind of integrity teaching design which is under instruction of certain education teaching idea, for achieving the teaching goal and request, optimizing teaching material, teaching method, teaching organization form and teaching </a:t>
            </a:r>
            <a:r>
              <a:rPr lang="en-US" altLang="zh-CN" sz="1200" spc="150" dirty="0" smtClean="0">
                <a:solidFill>
                  <a:schemeClr val="tx1">
                    <a:lumMod val="85000"/>
                    <a:lumOff val="15000"/>
                  </a:schemeClr>
                </a:solidFill>
                <a:latin typeface="+mn-ea"/>
                <a:cs typeface="+mn-ea"/>
                <a:sym typeface="Calibri" panose="020F0502020204030204" pitchFamily="34" charset="0"/>
              </a:rPr>
              <a:t>means</a:t>
            </a:r>
            <a:endParaRPr lang="en-US" altLang="zh-CN" sz="1200" spc="150" dirty="0">
              <a:solidFill>
                <a:schemeClr val="tx1">
                  <a:lumMod val="85000"/>
                  <a:lumOff val="15000"/>
                </a:schemeClr>
              </a:solidFill>
              <a:latin typeface="+mn-ea"/>
              <a:cs typeface="+mn-ea"/>
              <a:sym typeface="Calibri" panose="020F0502020204030204"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稻壳儿花儿小姐"/>
          <p:cNvSpPr txBox="1"/>
          <p:nvPr/>
        </p:nvSpPr>
        <p:spPr>
          <a:xfrm>
            <a:off x="391743" y="156782"/>
            <a:ext cx="2351735" cy="461665"/>
          </a:xfrm>
          <a:prstGeom prst="rect">
            <a:avLst/>
          </a:prstGeom>
          <a:noFill/>
        </p:spPr>
        <p:txBody>
          <a:bodyPr wrap="square" rtlCol="0">
            <a:spAutoFit/>
          </a:bodyPr>
          <a:lstStyle/>
          <a:p>
            <a:pPr indent="-288290">
              <a:buFont typeface="Wingdings" panose="05000000000000000000" pitchFamily="2" charset="2"/>
              <a:buChar char="n"/>
            </a:pPr>
            <a:r>
              <a:rPr lang="zh-CN" altLang="en-US" sz="2400" spc="200" dirty="0" smtClean="0">
                <a:solidFill>
                  <a:schemeClr val="tx1">
                    <a:lumMod val="85000"/>
                    <a:lumOff val="15000"/>
                  </a:schemeClr>
                </a:solidFill>
                <a:latin typeface="+mn-ea"/>
                <a:sym typeface="Calibri" panose="020F0502020204030204" pitchFamily="34" charset="0"/>
              </a:rPr>
              <a:t>添加小标题</a:t>
            </a:r>
            <a:endParaRPr lang="en-US" sz="2400" spc="200" dirty="0">
              <a:solidFill>
                <a:schemeClr val="tx1">
                  <a:lumMod val="85000"/>
                  <a:lumOff val="15000"/>
                </a:schemeClr>
              </a:solidFill>
              <a:latin typeface="+mn-ea"/>
              <a:sym typeface="Calibri" panose="020F0502020204030204" pitchFamily="34" charset="0"/>
            </a:endParaRPr>
          </a:p>
        </p:txBody>
      </p:sp>
      <p:grpSp>
        <p:nvGrpSpPr>
          <p:cNvPr id="3" name="组合 2"/>
          <p:cNvGrpSpPr/>
          <p:nvPr/>
        </p:nvGrpSpPr>
        <p:grpSpPr>
          <a:xfrm rot="16200000">
            <a:off x="572948" y="1861511"/>
            <a:ext cx="454025" cy="454025"/>
            <a:chOff x="5869021" y="5872413"/>
            <a:chExt cx="453958" cy="453958"/>
          </a:xfrm>
        </p:grpSpPr>
        <p:sp>
          <p:nvSpPr>
            <p:cNvPr id="4" name="矩形 3稻壳儿花儿小姐"/>
            <p:cNvSpPr/>
            <p:nvPr/>
          </p:nvSpPr>
          <p:spPr>
            <a:xfrm>
              <a:off x="5869021" y="5872413"/>
              <a:ext cx="453958" cy="453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 name="箭头: V 形 21稻壳儿花儿小姐"/>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6" name="组合 5"/>
          <p:cNvGrpSpPr/>
          <p:nvPr/>
        </p:nvGrpSpPr>
        <p:grpSpPr>
          <a:xfrm rot="16200000">
            <a:off x="572948" y="3520766"/>
            <a:ext cx="454025" cy="454025"/>
            <a:chOff x="5869021" y="5872413"/>
            <a:chExt cx="453958" cy="453958"/>
          </a:xfrm>
        </p:grpSpPr>
        <p:sp>
          <p:nvSpPr>
            <p:cNvPr id="7" name="矩形 6稻壳儿花儿小姐"/>
            <p:cNvSpPr/>
            <p:nvPr/>
          </p:nvSpPr>
          <p:spPr>
            <a:xfrm>
              <a:off x="5869021" y="5872413"/>
              <a:ext cx="453958" cy="4539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 name="箭头: V 形 31稻壳儿花儿小姐"/>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 name="组合 8"/>
          <p:cNvGrpSpPr/>
          <p:nvPr/>
        </p:nvGrpSpPr>
        <p:grpSpPr>
          <a:xfrm rot="16200000">
            <a:off x="572948" y="5180656"/>
            <a:ext cx="454025" cy="454025"/>
            <a:chOff x="5869021" y="5872413"/>
            <a:chExt cx="453958" cy="453958"/>
          </a:xfrm>
        </p:grpSpPr>
        <p:sp>
          <p:nvSpPr>
            <p:cNvPr id="10" name="矩形 9稻壳儿花儿小姐"/>
            <p:cNvSpPr/>
            <p:nvPr/>
          </p:nvSpPr>
          <p:spPr>
            <a:xfrm>
              <a:off x="5869021" y="5872413"/>
              <a:ext cx="453958" cy="4539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1" name="箭头: V 形 38稻壳儿花儿小姐"/>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 name="组合 11"/>
          <p:cNvGrpSpPr/>
          <p:nvPr/>
        </p:nvGrpSpPr>
        <p:grpSpPr>
          <a:xfrm>
            <a:off x="1103563" y="1610443"/>
            <a:ext cx="4491981" cy="954160"/>
            <a:chOff x="7004694" y="1707863"/>
            <a:chExt cx="4491981" cy="954160"/>
          </a:xfrm>
        </p:grpSpPr>
        <p:sp>
          <p:nvSpPr>
            <p:cNvPr id="13" name="稻壳儿花儿小姐"/>
            <p:cNvSpPr txBox="1"/>
            <p:nvPr/>
          </p:nvSpPr>
          <p:spPr>
            <a:xfrm>
              <a:off x="7004694" y="1707863"/>
              <a:ext cx="2027308" cy="400110"/>
            </a:xfrm>
            <a:prstGeom prst="rect">
              <a:avLst/>
            </a:prstGeom>
            <a:noFill/>
          </p:spPr>
          <p:txBody>
            <a:bodyPr wrap="square">
              <a:spAutoFit/>
              <a:scene3d>
                <a:camera prst="orthographicFront"/>
                <a:lightRig rig="threePt" dir="t"/>
              </a:scene3d>
              <a:sp3d contourW="12700"/>
            </a:bodyPr>
            <a:lstStyle>
              <a:defPPr>
                <a:defRPr lang="zh-CN"/>
              </a:defPPr>
              <a:lvl1pPr defTabSz="457200" fontAlgn="auto">
                <a:spcBef>
                  <a:spcPts val="0"/>
                </a:spcBef>
                <a:spcAft>
                  <a:spcPts val="0"/>
                </a:spcAft>
                <a:defRPr spc="400">
                  <a:solidFill>
                    <a:schemeClr val="tx1">
                      <a:lumMod val="85000"/>
                      <a:lumOff val="15000"/>
                    </a:schemeClr>
                  </a:solidFill>
                  <a:latin typeface="Calibri" panose="020F0502020204030204" pitchFamily="34" charset="0"/>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r>
                <a:rPr lang="zh-CN" altLang="en-US" sz="2000" dirty="0" smtClean="0">
                  <a:latin typeface="汉仪君黑-45简" panose="020B0604020202020204" pitchFamily="34" charset="-122"/>
                  <a:ea typeface="+mn-ea"/>
                  <a:cs typeface="+mn-ea"/>
                  <a:sym typeface="+mn-lt"/>
                </a:rPr>
                <a:t>添加小标题</a:t>
              </a:r>
              <a:endParaRPr lang="zh-CN" altLang="en-US" sz="2000" dirty="0">
                <a:latin typeface="汉仪君黑-45简" panose="020B0604020202020204" pitchFamily="34" charset="-122"/>
                <a:ea typeface="+mn-ea"/>
                <a:cs typeface="+mn-ea"/>
                <a:sym typeface="+mn-lt"/>
              </a:endParaRPr>
            </a:p>
          </p:txBody>
        </p:sp>
        <p:sp>
          <p:nvSpPr>
            <p:cNvPr id="14" name="稻壳儿花儿小姐矩形 9"/>
            <p:cNvSpPr/>
            <p:nvPr/>
          </p:nvSpPr>
          <p:spPr>
            <a:xfrm>
              <a:off x="7004694" y="1964909"/>
              <a:ext cx="4491981" cy="697114"/>
            </a:xfrm>
            <a:prstGeom prst="rect">
              <a:avLst/>
            </a:prstGeom>
            <a:noFill/>
          </p:spPr>
          <p:txBody>
            <a:bodyPr wrap="square">
              <a:spAutoFit/>
              <a:scene3d>
                <a:camera prst="orthographicFront"/>
                <a:lightRig rig="threePt" dir="t"/>
              </a:scene3d>
              <a:sp3d contourW="12700"/>
            </a:bodyPr>
            <a:lstStyle/>
            <a:p>
              <a:pPr defTabSz="457200">
                <a:lnSpc>
                  <a:spcPct val="160000"/>
                </a:lnSpc>
                <a:spcBef>
                  <a:spcPts val="600"/>
                </a:spcBef>
              </a:pPr>
              <a:r>
                <a:rPr lang="zh-CN" altLang="en-US" sz="1300" spc="200" dirty="0">
                  <a:solidFill>
                    <a:schemeClr val="tx1">
                      <a:lumMod val="85000"/>
                      <a:lumOff val="15000"/>
                    </a:schemeClr>
                  </a:solidFill>
                  <a:latin typeface="+mn-ea"/>
                </a:rPr>
                <a:t>单击此处输入你的正文，文字是您思想的提炼，请尽量言简意赅的阐述观点</a:t>
              </a:r>
              <a:endParaRPr lang="zh-CN" altLang="en-US" sz="1300" spc="200" dirty="0">
                <a:solidFill>
                  <a:schemeClr val="tx1">
                    <a:lumMod val="85000"/>
                    <a:lumOff val="15000"/>
                  </a:schemeClr>
                </a:solidFill>
                <a:latin typeface="汉仪君黑-45简" panose="020B0604020202020204" pitchFamily="34" charset="-122"/>
                <a:cs typeface="+mn-ea"/>
                <a:sym typeface="+mn-lt"/>
              </a:endParaRPr>
            </a:p>
          </p:txBody>
        </p:sp>
      </p:grpSp>
      <p:grpSp>
        <p:nvGrpSpPr>
          <p:cNvPr id="15" name="组合 14"/>
          <p:cNvGrpSpPr/>
          <p:nvPr/>
        </p:nvGrpSpPr>
        <p:grpSpPr>
          <a:xfrm>
            <a:off x="1103563" y="3253001"/>
            <a:ext cx="4491981" cy="954160"/>
            <a:chOff x="7004694" y="1707863"/>
            <a:chExt cx="4491981" cy="954160"/>
          </a:xfrm>
        </p:grpSpPr>
        <p:sp>
          <p:nvSpPr>
            <p:cNvPr id="16" name="稻壳儿花儿小姐"/>
            <p:cNvSpPr txBox="1"/>
            <p:nvPr/>
          </p:nvSpPr>
          <p:spPr>
            <a:xfrm>
              <a:off x="7004694" y="1707863"/>
              <a:ext cx="2027308" cy="400110"/>
            </a:xfrm>
            <a:prstGeom prst="rect">
              <a:avLst/>
            </a:prstGeom>
            <a:noFill/>
          </p:spPr>
          <p:txBody>
            <a:bodyPr wrap="square">
              <a:spAutoFit/>
              <a:scene3d>
                <a:camera prst="orthographicFront"/>
                <a:lightRig rig="threePt" dir="t"/>
              </a:scene3d>
              <a:sp3d contourW="12700"/>
            </a:bodyPr>
            <a:lstStyle>
              <a:defPPr>
                <a:defRPr lang="zh-CN"/>
              </a:defPPr>
              <a:lvl1pPr defTabSz="457200" fontAlgn="auto">
                <a:spcBef>
                  <a:spcPts val="0"/>
                </a:spcBef>
                <a:spcAft>
                  <a:spcPts val="0"/>
                </a:spcAft>
                <a:defRPr spc="400">
                  <a:solidFill>
                    <a:schemeClr val="tx1">
                      <a:lumMod val="85000"/>
                      <a:lumOff val="15000"/>
                    </a:schemeClr>
                  </a:solidFill>
                  <a:latin typeface="Calibri" panose="020F0502020204030204" pitchFamily="34" charset="0"/>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r>
                <a:rPr lang="zh-CN" altLang="en-US" sz="2000" dirty="0" smtClean="0">
                  <a:latin typeface="汉仪君黑-45简" panose="020B0604020202020204" pitchFamily="34" charset="-122"/>
                  <a:ea typeface="+mn-ea"/>
                  <a:cs typeface="+mn-ea"/>
                  <a:sym typeface="+mn-lt"/>
                </a:rPr>
                <a:t>添加小标题</a:t>
              </a:r>
              <a:endParaRPr lang="zh-CN" altLang="en-US" sz="2000" dirty="0">
                <a:latin typeface="汉仪君黑-45简" panose="020B0604020202020204" pitchFamily="34" charset="-122"/>
                <a:ea typeface="+mn-ea"/>
                <a:cs typeface="+mn-ea"/>
                <a:sym typeface="+mn-lt"/>
              </a:endParaRPr>
            </a:p>
          </p:txBody>
        </p:sp>
        <p:sp>
          <p:nvSpPr>
            <p:cNvPr id="17" name="稻壳儿花儿小姐矩形 9"/>
            <p:cNvSpPr/>
            <p:nvPr/>
          </p:nvSpPr>
          <p:spPr>
            <a:xfrm>
              <a:off x="7004694" y="1964909"/>
              <a:ext cx="4491981" cy="697114"/>
            </a:xfrm>
            <a:prstGeom prst="rect">
              <a:avLst/>
            </a:prstGeom>
            <a:noFill/>
          </p:spPr>
          <p:txBody>
            <a:bodyPr wrap="square">
              <a:spAutoFit/>
              <a:scene3d>
                <a:camera prst="orthographicFront"/>
                <a:lightRig rig="threePt" dir="t"/>
              </a:scene3d>
              <a:sp3d contourW="12700"/>
            </a:bodyPr>
            <a:lstStyle/>
            <a:p>
              <a:pPr defTabSz="457200">
                <a:lnSpc>
                  <a:spcPct val="160000"/>
                </a:lnSpc>
                <a:spcBef>
                  <a:spcPts val="600"/>
                </a:spcBef>
              </a:pPr>
              <a:r>
                <a:rPr lang="zh-CN" altLang="en-US" sz="1300" spc="200" dirty="0">
                  <a:solidFill>
                    <a:schemeClr val="tx1">
                      <a:lumMod val="85000"/>
                      <a:lumOff val="15000"/>
                    </a:schemeClr>
                  </a:solidFill>
                  <a:latin typeface="+mn-ea"/>
                </a:rPr>
                <a:t>单击此处输入你的正文，文字是您思想的提炼，请尽量言简意赅的阐述观点</a:t>
              </a:r>
              <a:endParaRPr lang="zh-CN" altLang="en-US" sz="1300" spc="200" dirty="0">
                <a:solidFill>
                  <a:schemeClr val="tx1">
                    <a:lumMod val="85000"/>
                    <a:lumOff val="15000"/>
                  </a:schemeClr>
                </a:solidFill>
                <a:latin typeface="汉仪君黑-45简" panose="020B0604020202020204" pitchFamily="34" charset="-122"/>
                <a:cs typeface="+mn-ea"/>
                <a:sym typeface="+mn-lt"/>
              </a:endParaRPr>
            </a:p>
          </p:txBody>
        </p:sp>
      </p:grpSp>
      <p:grpSp>
        <p:nvGrpSpPr>
          <p:cNvPr id="18" name="组合 17"/>
          <p:cNvGrpSpPr/>
          <p:nvPr/>
        </p:nvGrpSpPr>
        <p:grpSpPr>
          <a:xfrm>
            <a:off x="1103563" y="4912891"/>
            <a:ext cx="4491981" cy="954160"/>
            <a:chOff x="7004694" y="1707863"/>
            <a:chExt cx="4491981" cy="954160"/>
          </a:xfrm>
        </p:grpSpPr>
        <p:sp>
          <p:nvSpPr>
            <p:cNvPr id="19" name="稻壳儿花儿小姐"/>
            <p:cNvSpPr txBox="1"/>
            <p:nvPr/>
          </p:nvSpPr>
          <p:spPr>
            <a:xfrm>
              <a:off x="7004694" y="1707863"/>
              <a:ext cx="2027308" cy="400110"/>
            </a:xfrm>
            <a:prstGeom prst="rect">
              <a:avLst/>
            </a:prstGeom>
            <a:noFill/>
          </p:spPr>
          <p:txBody>
            <a:bodyPr wrap="square">
              <a:spAutoFit/>
              <a:scene3d>
                <a:camera prst="orthographicFront"/>
                <a:lightRig rig="threePt" dir="t"/>
              </a:scene3d>
              <a:sp3d contourW="12700"/>
            </a:bodyPr>
            <a:lstStyle>
              <a:defPPr>
                <a:defRPr lang="zh-CN"/>
              </a:defPPr>
              <a:lvl1pPr defTabSz="457200" fontAlgn="auto">
                <a:spcBef>
                  <a:spcPts val="0"/>
                </a:spcBef>
                <a:spcAft>
                  <a:spcPts val="0"/>
                </a:spcAft>
                <a:defRPr spc="400">
                  <a:solidFill>
                    <a:schemeClr val="tx1">
                      <a:lumMod val="85000"/>
                      <a:lumOff val="15000"/>
                    </a:schemeClr>
                  </a:solidFill>
                  <a:latin typeface="Calibri" panose="020F0502020204030204" pitchFamily="34" charset="0"/>
                  <a:ea typeface="微软雅黑" panose="020B0503020204020204" pitchFamily="34" charset="-122"/>
                </a:defRPr>
              </a:lvl1pPr>
              <a:lvl2pPr defTabSz="457200"/>
              <a:lvl3pPr defTabSz="457200"/>
              <a:lvl4pPr defTabSz="457200"/>
              <a:lvl5pPr defTabSz="457200"/>
              <a:lvl6pPr defTabSz="457200"/>
              <a:lvl7pPr defTabSz="457200"/>
              <a:lvl8pPr defTabSz="457200"/>
              <a:lvl9pPr defTabSz="457200"/>
            </a:lstStyle>
            <a:p>
              <a:r>
                <a:rPr lang="zh-CN" altLang="en-US" sz="2000" dirty="0" smtClean="0">
                  <a:latin typeface="汉仪君黑-45简" panose="020B0604020202020204" pitchFamily="34" charset="-122"/>
                  <a:ea typeface="+mn-ea"/>
                  <a:cs typeface="+mn-ea"/>
                  <a:sym typeface="+mn-lt"/>
                </a:rPr>
                <a:t>添加小标题</a:t>
              </a:r>
              <a:endParaRPr lang="zh-CN" altLang="en-US" sz="2000" dirty="0">
                <a:latin typeface="汉仪君黑-45简" panose="020B0604020202020204" pitchFamily="34" charset="-122"/>
                <a:ea typeface="+mn-ea"/>
                <a:cs typeface="+mn-ea"/>
                <a:sym typeface="+mn-lt"/>
              </a:endParaRPr>
            </a:p>
          </p:txBody>
        </p:sp>
        <p:sp>
          <p:nvSpPr>
            <p:cNvPr id="20" name="稻壳儿花儿小姐矩形 9"/>
            <p:cNvSpPr/>
            <p:nvPr/>
          </p:nvSpPr>
          <p:spPr>
            <a:xfrm>
              <a:off x="7004694" y="1964909"/>
              <a:ext cx="4491981" cy="697114"/>
            </a:xfrm>
            <a:prstGeom prst="rect">
              <a:avLst/>
            </a:prstGeom>
            <a:noFill/>
          </p:spPr>
          <p:txBody>
            <a:bodyPr wrap="square">
              <a:spAutoFit/>
              <a:scene3d>
                <a:camera prst="orthographicFront"/>
                <a:lightRig rig="threePt" dir="t"/>
              </a:scene3d>
              <a:sp3d contourW="12700"/>
            </a:bodyPr>
            <a:lstStyle/>
            <a:p>
              <a:pPr defTabSz="457200">
                <a:lnSpc>
                  <a:spcPct val="160000"/>
                </a:lnSpc>
                <a:spcBef>
                  <a:spcPts val="600"/>
                </a:spcBef>
              </a:pPr>
              <a:r>
                <a:rPr lang="zh-CN" altLang="en-US" sz="1300" spc="200" dirty="0">
                  <a:solidFill>
                    <a:schemeClr val="tx1">
                      <a:lumMod val="85000"/>
                      <a:lumOff val="15000"/>
                    </a:schemeClr>
                  </a:solidFill>
                  <a:latin typeface="+mn-ea"/>
                </a:rPr>
                <a:t>单击此处输入你的正文，文字是您思想的提炼，请尽量言简意赅的阐述观点</a:t>
              </a:r>
              <a:endParaRPr lang="zh-CN" altLang="en-US" sz="1300" spc="200" dirty="0">
                <a:solidFill>
                  <a:schemeClr val="tx1">
                    <a:lumMod val="85000"/>
                    <a:lumOff val="15000"/>
                  </a:schemeClr>
                </a:solidFill>
                <a:latin typeface="汉仪君黑-45简" panose="020B0604020202020204" pitchFamily="34" charset="-122"/>
                <a:cs typeface="+mn-ea"/>
                <a:sym typeface="+mn-lt"/>
              </a:endParaRPr>
            </a:p>
          </p:txBody>
        </p:sp>
      </p:grpSp>
      <p:sp>
        <p:nvSpPr>
          <p:cNvPr id="21" name="图形框(重新填充自己的图片）稻壳儿花儿小姐"/>
          <p:cNvSpPr/>
          <p:nvPr/>
        </p:nvSpPr>
        <p:spPr>
          <a:xfrm>
            <a:off x="6096001" y="1861511"/>
            <a:ext cx="5580062" cy="3773170"/>
          </a:xfrm>
          <a:prstGeom prst="rect">
            <a:avLst/>
          </a:prstGeom>
          <a:blipFill dpi="0" rotWithShape="1">
            <a:blip r:embed="rId1" cstate="print">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36"/>
  <p:tag name="KSO_WM_UNIT_FILL_FORE_SCHEMECOLOR_INDEX_2_TRANS" val="0"/>
  <p:tag name="KSO_WM_UNIT_LINE_FORE_SCHEMECOLOR_INDEX_BRIGHTNESS" val="0"/>
  <p:tag name="KSO_WM_UNIT_LINE_FORE_SCHEMECOLOR_INDEX" val="14"/>
  <p:tag name="KSO_WM_UNIT_LINE_FILL_TYPE" val="2"/>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1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36"/>
  <p:tag name="KSO_WM_UNIT_FILL_FORE_SCHEMECOLOR_INDEX_2_TRANS" val="0"/>
  <p:tag name="KSO_WM_UNIT_LINE_FORE_SCHEMECOLOR_INDEX_BRIGHTNESS" val="0"/>
  <p:tag name="KSO_WM_UNIT_LINE_FORE_SCHEMECOLOR_INDEX" val="14"/>
  <p:tag name="KSO_WM_UNIT_LINE_FILL_TYPE" val="2"/>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11.xml><?xml version="1.0" encoding="utf-8"?>
<p:tagLst xmlns:p="http://schemas.openxmlformats.org/presentationml/2006/main">
  <p:tag name="PA" val="v3.2.0"/>
</p:tagLst>
</file>

<file path=ppt/tags/tag1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36"/>
  <p:tag name="KSO_WM_UNIT_FILL_FORE_SCHEMECOLOR_INDEX_2_TRANS" val="0"/>
  <p:tag name="KSO_WM_UNIT_LINE_FORE_SCHEMECOLOR_INDEX_BRIGHTNESS" val="0"/>
  <p:tag name="KSO_WM_UNIT_LINE_FORE_SCHEMECOLOR_INDEX" val="14"/>
  <p:tag name="KSO_WM_UNIT_LINE_FILL_TYPE" val="2"/>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1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36"/>
  <p:tag name="KSO_WM_UNIT_FILL_FORE_SCHEMECOLOR_INDEX_2_TRANS" val="0"/>
  <p:tag name="KSO_WM_UNIT_LINE_FORE_SCHEMECOLOR_INDEX_BRIGHTNESS" val="0"/>
  <p:tag name="KSO_WM_UNIT_LINE_FORE_SCHEMECOLOR_INDEX" val="14"/>
  <p:tag name="KSO_WM_UNIT_LINE_FILL_TYPE" val="2"/>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1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36"/>
  <p:tag name="KSO_WM_UNIT_FILL_FORE_SCHEMECOLOR_INDEX_2_TRANS" val="0"/>
  <p:tag name="KSO_WM_UNIT_LINE_FORE_SCHEMECOLOR_INDEX_BRIGHTNESS" val="0"/>
  <p:tag name="KSO_WM_UNIT_LINE_FORE_SCHEMECOLOR_INDEX" val="14"/>
  <p:tag name="KSO_WM_UNIT_LINE_FILL_TYPE" val="2"/>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15.xml><?xml version="1.0" encoding="utf-8"?>
<p:tagLst xmlns:p="http://schemas.openxmlformats.org/presentationml/2006/main">
  <p:tag name="PA" val="v3.2.0"/>
</p:tagLst>
</file>

<file path=ppt/tags/tag1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36"/>
  <p:tag name="KSO_WM_UNIT_FILL_FORE_SCHEMECOLOR_INDEX_2_TRANS" val="0"/>
  <p:tag name="KSO_WM_UNIT_LINE_FORE_SCHEMECOLOR_INDEX_BRIGHTNESS" val="0"/>
  <p:tag name="KSO_WM_UNIT_LINE_FORE_SCHEMECOLOR_INDEX" val="14"/>
  <p:tag name="KSO_WM_UNIT_LINE_FILL_TYPE" val="2"/>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1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36"/>
  <p:tag name="KSO_WM_UNIT_FILL_FORE_SCHEMECOLOR_INDEX_2_TRANS" val="0"/>
  <p:tag name="KSO_WM_UNIT_LINE_FORE_SCHEMECOLOR_INDEX_BRIGHTNESS" val="0"/>
  <p:tag name="KSO_WM_UNIT_LINE_FORE_SCHEMECOLOR_INDEX" val="14"/>
  <p:tag name="KSO_WM_UNIT_LINE_FILL_TYPE" val="2"/>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1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36"/>
  <p:tag name="KSO_WM_UNIT_FILL_FORE_SCHEMECOLOR_INDEX_2_TRANS" val="0"/>
  <p:tag name="KSO_WM_UNIT_LINE_FORE_SCHEMECOLOR_INDEX_BRIGHTNESS" val="0"/>
  <p:tag name="KSO_WM_UNIT_LINE_FORE_SCHEMECOLOR_INDEX" val="14"/>
  <p:tag name="KSO_WM_UNIT_LINE_FILL_TYPE" val="2"/>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19.xml><?xml version="1.0" encoding="utf-8"?>
<p:tagLst xmlns:p="http://schemas.openxmlformats.org/presentationml/2006/main">
  <p:tag name="PA" val="v3.2.0"/>
</p:tagLst>
</file>

<file path=ppt/tags/tag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36"/>
  <p:tag name="KSO_WM_UNIT_FILL_FORE_SCHEMECOLOR_INDEX_2_TRANS" val="0"/>
  <p:tag name="KSO_WM_UNIT_LINE_FORE_SCHEMECOLOR_INDEX_BRIGHTNESS" val="0"/>
  <p:tag name="KSO_WM_UNIT_LINE_FORE_SCHEMECOLOR_INDEX" val="14"/>
  <p:tag name="KSO_WM_UNIT_LINE_FILL_TYPE" val="2"/>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2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36"/>
  <p:tag name="KSO_WM_UNIT_FILL_FORE_SCHEMECOLOR_INDEX_2_TRANS" val="0"/>
  <p:tag name="KSO_WM_UNIT_LINE_FORE_SCHEMECOLOR_INDEX_BRIGHTNESS" val="0"/>
  <p:tag name="KSO_WM_UNIT_LINE_FORE_SCHEMECOLOR_INDEX" val="14"/>
  <p:tag name="KSO_WM_UNIT_LINE_FILL_TYPE" val="2"/>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2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36"/>
  <p:tag name="KSO_WM_UNIT_FILL_FORE_SCHEMECOLOR_INDEX_2_TRANS" val="0"/>
  <p:tag name="KSO_WM_UNIT_LINE_FORE_SCHEMECOLOR_INDEX_BRIGHTNESS" val="0"/>
  <p:tag name="KSO_WM_UNIT_LINE_FORE_SCHEMECOLOR_INDEX" val="14"/>
  <p:tag name="KSO_WM_UNIT_LINE_FILL_TYPE" val="2"/>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2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36"/>
  <p:tag name="KSO_WM_UNIT_FILL_FORE_SCHEMECOLOR_INDEX_2_TRANS" val="0"/>
  <p:tag name="KSO_WM_UNIT_LINE_FORE_SCHEMECOLOR_INDEX_BRIGHTNESS" val="0"/>
  <p:tag name="KSO_WM_UNIT_LINE_FORE_SCHEMECOLOR_INDEX" val="14"/>
  <p:tag name="KSO_WM_UNIT_LINE_FILL_TYPE" val="2"/>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2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36"/>
  <p:tag name="KSO_WM_UNIT_FILL_FORE_SCHEMECOLOR_INDEX_2_TRANS" val="0"/>
  <p:tag name="KSO_WM_UNIT_LINE_FORE_SCHEMECOLOR_INDEX_BRIGHTNESS" val="0"/>
  <p:tag name="KSO_WM_UNIT_LINE_FORE_SCHEMECOLOR_INDEX" val="14"/>
  <p:tag name="KSO_WM_UNIT_LINE_FILL_TYPE" val="2"/>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2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36"/>
  <p:tag name="KSO_WM_UNIT_FILL_FORE_SCHEMECOLOR_INDEX_2_TRANS" val="0"/>
  <p:tag name="KSO_WM_UNIT_LINE_FORE_SCHEMECOLOR_INDEX_BRIGHTNESS" val="0"/>
  <p:tag name="KSO_WM_UNIT_LINE_FORE_SCHEMECOLOR_INDEX" val="14"/>
  <p:tag name="KSO_WM_UNIT_LINE_FILL_TYPE" val="2"/>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36"/>
  <p:tag name="KSO_WM_UNIT_FILL_FORE_SCHEMECOLOR_INDEX_2_TRANS" val="0"/>
  <p:tag name="KSO_WM_UNIT_LINE_FORE_SCHEMECOLOR_INDEX_BRIGHTNESS" val="0"/>
  <p:tag name="KSO_WM_UNIT_LINE_FORE_SCHEMECOLOR_INDEX" val="14"/>
  <p:tag name="KSO_WM_UNIT_LINE_FILL_TYPE" val="2"/>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36"/>
  <p:tag name="KSO_WM_UNIT_FILL_FORE_SCHEMECOLOR_INDEX_2_TRANS" val="0"/>
  <p:tag name="KSO_WM_UNIT_LINE_FORE_SCHEMECOLOR_INDEX_BRIGHTNESS" val="0"/>
  <p:tag name="KSO_WM_UNIT_LINE_FORE_SCHEMECOLOR_INDEX" val="14"/>
  <p:tag name="KSO_WM_UNIT_LINE_FILL_TYPE" val="2"/>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36"/>
  <p:tag name="KSO_WM_UNIT_FILL_FORE_SCHEMECOLOR_INDEX_2_TRANS" val="0"/>
  <p:tag name="KSO_WM_UNIT_LINE_FORE_SCHEMECOLOR_INDEX_BRIGHTNESS" val="0"/>
  <p:tag name="KSO_WM_UNIT_LINE_FORE_SCHEMECOLOR_INDEX" val="14"/>
  <p:tag name="KSO_WM_UNIT_LINE_FILL_TYPE" val="2"/>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36"/>
  <p:tag name="KSO_WM_UNIT_FILL_FORE_SCHEMECOLOR_INDEX_2_TRANS" val="0"/>
  <p:tag name="KSO_WM_UNIT_LINE_FORE_SCHEMECOLOR_INDEX_BRIGHTNESS" val="0"/>
  <p:tag name="KSO_WM_UNIT_LINE_FORE_SCHEMECOLOR_INDEX" val="14"/>
  <p:tag name="KSO_WM_UNIT_LINE_FILL_TYPE" val="2"/>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36"/>
  <p:tag name="KSO_WM_UNIT_FILL_FORE_SCHEMECOLOR_INDEX_2_TRANS" val="0"/>
  <p:tag name="KSO_WM_UNIT_LINE_FORE_SCHEMECOLOR_INDEX_BRIGHTNESS" val="0"/>
  <p:tag name="KSO_WM_UNIT_LINE_FORE_SCHEMECOLOR_INDEX" val="14"/>
  <p:tag name="KSO_WM_UNIT_LINE_FILL_TYPE" val="2"/>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7.xml><?xml version="1.0" encoding="utf-8"?>
<p:tagLst xmlns:p="http://schemas.openxmlformats.org/presentationml/2006/main">
  <p:tag name="PA" val="v3.2.0"/>
</p:tagLst>
</file>

<file path=ppt/tags/tag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36"/>
  <p:tag name="KSO_WM_UNIT_FILL_FORE_SCHEMECOLOR_INDEX_2_TRANS" val="0"/>
  <p:tag name="KSO_WM_UNIT_LINE_FORE_SCHEMECOLOR_INDEX_BRIGHTNESS" val="0"/>
  <p:tag name="KSO_WM_UNIT_LINE_FORE_SCHEMECOLOR_INDEX" val="14"/>
  <p:tag name="KSO_WM_UNIT_LINE_FILL_TYPE" val="2"/>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0.36"/>
  <p:tag name="KSO_WM_UNIT_FILL_FORE_SCHEMECOLOR_INDEX_2_TRANS" val="0"/>
  <p:tag name="KSO_WM_UNIT_LINE_FORE_SCHEMECOLOR_INDEX_BRIGHTNESS" val="0"/>
  <p:tag name="KSO_WM_UNIT_LINE_FORE_SCHEMECOLOR_INDEX" val="14"/>
  <p:tag name="KSO_WM_UNIT_LINE_FILL_TYPE" val="2"/>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heme/theme1.xml><?xml version="1.0" encoding="utf-8"?>
<a:theme xmlns:a="http://schemas.openxmlformats.org/drawingml/2006/main" name="Office 主题​​">
  <a:themeElements>
    <a:clrScheme name="自定义 1179">
      <a:dk1>
        <a:sysClr val="windowText" lastClr="000000"/>
      </a:dk1>
      <a:lt1>
        <a:sysClr val="window" lastClr="FFFFFF"/>
      </a:lt1>
      <a:dk2>
        <a:srgbClr val="305384"/>
      </a:dk2>
      <a:lt2>
        <a:srgbClr val="EEECE1"/>
      </a:lt2>
      <a:accent1>
        <a:srgbClr val="17B7CA"/>
      </a:accent1>
      <a:accent2>
        <a:srgbClr val="78B832"/>
      </a:accent2>
      <a:accent3>
        <a:srgbClr val="338DC0"/>
      </a:accent3>
      <a:accent4>
        <a:srgbClr val="FCC505"/>
      </a:accent4>
      <a:accent5>
        <a:srgbClr val="DF5E37"/>
      </a:accent5>
      <a:accent6>
        <a:srgbClr val="33314C"/>
      </a:accent6>
      <a:hlink>
        <a:srgbClr val="008D36"/>
      </a:hlink>
      <a:folHlink>
        <a:srgbClr val="017B84"/>
      </a:folHlink>
    </a:clrScheme>
    <a:fontScheme name="自定义 106">
      <a:majorFont>
        <a:latin typeface="Calibri"/>
        <a:ea typeface="汉仪君黑-45简"/>
        <a:cs typeface=""/>
      </a:majorFont>
      <a:minorFont>
        <a:latin typeface="Calibri"/>
        <a:ea typeface="汉仪君黑-45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稻壳儿.花儿小姐原创</Template>
  <TotalTime>0</TotalTime>
  <Words>4381</Words>
  <Application>WPS 演示</Application>
  <PresentationFormat>宽屏</PresentationFormat>
  <Paragraphs>330</Paragraphs>
  <Slides>21</Slides>
  <Notes>0</Notes>
  <HiddenSlides>2</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21</vt:i4>
      </vt:variant>
    </vt:vector>
  </HeadingPairs>
  <TitlesOfParts>
    <vt:vector size="38" baseType="lpstr">
      <vt:lpstr>Arial</vt:lpstr>
      <vt:lpstr>宋体</vt:lpstr>
      <vt:lpstr>Wingdings</vt:lpstr>
      <vt:lpstr>汉仪君黑-45简</vt:lpstr>
      <vt:lpstr>汉仪雅酷黑 55W</vt:lpstr>
      <vt:lpstr>楷体</vt:lpstr>
      <vt:lpstr>Times New Roman</vt:lpstr>
      <vt:lpstr>思源黑体 CN Bold</vt:lpstr>
      <vt:lpstr>华康俪金黑W8</vt:lpstr>
      <vt:lpstr>黑体</vt:lpstr>
      <vt:lpstr>微软雅黑 Light</vt:lpstr>
      <vt:lpstr>Calibri</vt:lpstr>
      <vt:lpstr>汉仪小麦体简</vt:lpstr>
      <vt:lpstr>微软雅黑</vt:lpstr>
      <vt:lpstr>Arial</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Manager>稻壳儿</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唐华</dc:creator>
  <dc:subject>PPT模板</dc:subject>
  <cp:lastModifiedBy>G</cp:lastModifiedBy>
  <cp:revision>21</cp:revision>
  <dcterms:created xsi:type="dcterms:W3CDTF">2022-07-22T09:13:00Z</dcterms:created>
  <dcterms:modified xsi:type="dcterms:W3CDTF">2025-04-12T10:01:10Z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547143AB6BAF4204AF748BE9E15D43DC_11</vt:lpwstr>
  </property>
  <property fmtid="{D5CDD505-2E9C-101B-9397-08002B2CF9AE}" pid="3" name="KSOProductBuildVer">
    <vt:lpwstr>2052-12.1.0.20305</vt:lpwstr>
  </property>
</Properties>
</file>